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Lst>
  <p:sldSz cy="9906000" cx="6858000"/>
  <p:notesSz cx="6858000" cy="9144000"/>
  <p:embeddedFontLst>
    <p:embeddedFont>
      <p:font typeface="BIZ UDPGothic"/>
      <p:regular r:id="rId12"/>
      <p:bold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4" roundtripDataSignature="AMtx7mjonjMiNXIbJTebfd+RXQFOo0ZCP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D162FD1-8BB6-4D32-9AF6-F18B16363710}">
  <a:tblStyle styleId="{4D162FD1-8BB6-4D32-9AF6-F18B16363710}"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8C82E3B3-B0A0-4F44-97C3-FD568AA579C9}"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b="off" i="off"/>
      <a:tcStyle>
        <a:fill>
          <a:solidFill>
            <a:srgbClr val="CDD4EA"/>
          </a:solidFill>
        </a:fill>
      </a:tcStyle>
    </a:band1H>
    <a:band2H>
      <a:tcTxStyle b="off" i="off"/>
    </a:band2H>
    <a:band1V>
      <a:tcTxStyle b="off" i="off"/>
      <a:tcStyle>
        <a:fill>
          <a:solidFill>
            <a:srgbClr val="CDD4EA"/>
          </a:solidFill>
        </a:fill>
      </a:tcStyle>
    </a:band1V>
    <a:band2V>
      <a:tcTxStyle b="off" i="off"/>
    </a:band2V>
    <a:lastCol>
      <a:tcTxStyle b="on" i="off">
        <a:font>
          <a:latin typeface="Calibri"/>
          <a:ea typeface="Calibri"/>
          <a:cs typeface="Calibri"/>
        </a:font>
        <a:schemeClr val="lt1"/>
      </a:tcTxStyle>
      <a:tcStyle>
        <a:fill>
          <a:solidFill>
            <a:schemeClr val="accent5"/>
          </a:solidFill>
        </a:fill>
      </a:tcStyle>
    </a:lastCol>
    <a:firstCol>
      <a:tcTxStyle b="on" i="off">
        <a:font>
          <a:latin typeface="Calibri"/>
          <a:ea typeface="Calibri"/>
          <a:cs typeface="Calibri"/>
        </a:font>
        <a:schemeClr val="lt1"/>
      </a:tcTxStyle>
      <a:tcStyle>
        <a:fill>
          <a:solidFill>
            <a:schemeClr val="accent5"/>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5"/>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5"/>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BIZUDPGothic-bold.fntdata"/><Relationship Id="rId12" Type="http://schemas.openxmlformats.org/officeDocument/2006/relationships/font" Target="fonts/BIZUDPGothic-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ja-JP"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p1:notes"/>
          <p:cNvSpPr/>
          <p:nvPr>
            <p:ph idx="2"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9:notes"/>
          <p:cNvSpPr/>
          <p:nvPr>
            <p:ph idx="2"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t/>
            </a:r>
            <a:endParaRPr/>
          </a:p>
        </p:txBody>
      </p:sp>
      <p:sp>
        <p:nvSpPr>
          <p:cNvPr id="99" name="Google Shape;9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ja-JP"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0" name="Google Shape;110;p3:notes"/>
          <p:cNvSpPr/>
          <p:nvPr>
            <p:ph idx="2"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 name="Google Shape;124;p11:notes"/>
          <p:cNvSpPr/>
          <p:nvPr>
            <p:ph idx="2"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1" name="Google Shape;131;p29:notes"/>
          <p:cNvSpPr/>
          <p:nvPr>
            <p:ph idx="2"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8" name="Google Shape;138;p10:notes"/>
          <p:cNvSpPr/>
          <p:nvPr>
            <p:ph idx="2" type="sldImg"/>
          </p:nvPr>
        </p:nvSpPr>
        <p:spPr>
          <a:xfrm>
            <a:off x="2360613" y="1143000"/>
            <a:ext cx="2136775"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5" name="Shape 15"/>
        <p:cNvGrpSpPr/>
        <p:nvPr/>
      </p:nvGrpSpPr>
      <p:grpSpPr>
        <a:xfrm>
          <a:off x="0" y="0"/>
          <a:ext cx="0" cy="0"/>
          <a:chOff x="0" y="0"/>
          <a:chExt cx="0" cy="0"/>
        </a:xfrm>
      </p:grpSpPr>
      <p:sp>
        <p:nvSpPr>
          <p:cNvPr id="16" name="Google Shape;16;p17"/>
          <p:cNvSpPr txBox="1"/>
          <p:nvPr>
            <p:ph type="ctrTitle"/>
          </p:nvPr>
        </p:nvSpPr>
        <p:spPr>
          <a:xfrm>
            <a:off x="514350" y="1621191"/>
            <a:ext cx="5829300" cy="3448756"/>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4154"/>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7"/>
          <p:cNvSpPr txBox="1"/>
          <p:nvPr>
            <p:ph idx="1" type="subTitle"/>
          </p:nvPr>
        </p:nvSpPr>
        <p:spPr>
          <a:xfrm>
            <a:off x="857250" y="5202944"/>
            <a:ext cx="5143500" cy="239165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692"/>
              </a:spcBef>
              <a:spcAft>
                <a:spcPts val="0"/>
              </a:spcAft>
              <a:buClr>
                <a:schemeClr val="dk1"/>
              </a:buClr>
              <a:buSzPts val="2400"/>
              <a:buNone/>
              <a:defRPr sz="1662"/>
            </a:lvl1pPr>
            <a:lvl2pPr lvl="1" algn="ctr">
              <a:lnSpc>
                <a:spcPct val="90000"/>
              </a:lnSpc>
              <a:spcBef>
                <a:spcPts val="346"/>
              </a:spcBef>
              <a:spcAft>
                <a:spcPts val="0"/>
              </a:spcAft>
              <a:buClr>
                <a:schemeClr val="dk1"/>
              </a:buClr>
              <a:buSzPts val="2000"/>
              <a:buNone/>
              <a:defRPr sz="1385"/>
            </a:lvl2pPr>
            <a:lvl3pPr lvl="2" algn="ctr">
              <a:lnSpc>
                <a:spcPct val="90000"/>
              </a:lnSpc>
              <a:spcBef>
                <a:spcPts val="346"/>
              </a:spcBef>
              <a:spcAft>
                <a:spcPts val="0"/>
              </a:spcAft>
              <a:buClr>
                <a:schemeClr val="dk1"/>
              </a:buClr>
              <a:buSzPts val="1800"/>
              <a:buNone/>
              <a:defRPr sz="1246"/>
            </a:lvl3pPr>
            <a:lvl4pPr lvl="3" algn="ctr">
              <a:lnSpc>
                <a:spcPct val="90000"/>
              </a:lnSpc>
              <a:spcBef>
                <a:spcPts val="346"/>
              </a:spcBef>
              <a:spcAft>
                <a:spcPts val="0"/>
              </a:spcAft>
              <a:buClr>
                <a:schemeClr val="dk1"/>
              </a:buClr>
              <a:buSzPts val="1600"/>
              <a:buNone/>
              <a:defRPr sz="1108"/>
            </a:lvl4pPr>
            <a:lvl5pPr lvl="4" algn="ctr">
              <a:lnSpc>
                <a:spcPct val="90000"/>
              </a:lnSpc>
              <a:spcBef>
                <a:spcPts val="346"/>
              </a:spcBef>
              <a:spcAft>
                <a:spcPts val="0"/>
              </a:spcAft>
              <a:buClr>
                <a:schemeClr val="dk1"/>
              </a:buClr>
              <a:buSzPts val="1600"/>
              <a:buNone/>
              <a:defRPr sz="1108"/>
            </a:lvl5pPr>
            <a:lvl6pPr lvl="5" algn="ctr">
              <a:lnSpc>
                <a:spcPct val="90000"/>
              </a:lnSpc>
              <a:spcBef>
                <a:spcPts val="346"/>
              </a:spcBef>
              <a:spcAft>
                <a:spcPts val="0"/>
              </a:spcAft>
              <a:buClr>
                <a:schemeClr val="dk1"/>
              </a:buClr>
              <a:buSzPts val="1600"/>
              <a:buNone/>
              <a:defRPr sz="1108"/>
            </a:lvl6pPr>
            <a:lvl7pPr lvl="6" algn="ctr">
              <a:lnSpc>
                <a:spcPct val="90000"/>
              </a:lnSpc>
              <a:spcBef>
                <a:spcPts val="346"/>
              </a:spcBef>
              <a:spcAft>
                <a:spcPts val="0"/>
              </a:spcAft>
              <a:buClr>
                <a:schemeClr val="dk1"/>
              </a:buClr>
              <a:buSzPts val="1600"/>
              <a:buNone/>
              <a:defRPr sz="1108"/>
            </a:lvl7pPr>
            <a:lvl8pPr lvl="7" algn="ctr">
              <a:lnSpc>
                <a:spcPct val="90000"/>
              </a:lnSpc>
              <a:spcBef>
                <a:spcPts val="346"/>
              </a:spcBef>
              <a:spcAft>
                <a:spcPts val="0"/>
              </a:spcAft>
              <a:buClr>
                <a:schemeClr val="dk1"/>
              </a:buClr>
              <a:buSzPts val="1600"/>
              <a:buNone/>
              <a:defRPr sz="1108"/>
            </a:lvl8pPr>
            <a:lvl9pPr lvl="8" algn="ctr">
              <a:lnSpc>
                <a:spcPct val="90000"/>
              </a:lnSpc>
              <a:spcBef>
                <a:spcPts val="346"/>
              </a:spcBef>
              <a:spcAft>
                <a:spcPts val="0"/>
              </a:spcAft>
              <a:buClr>
                <a:schemeClr val="dk1"/>
              </a:buClr>
              <a:buSzPts val="1600"/>
              <a:buNone/>
              <a:defRPr sz="1108"/>
            </a:lvl9pPr>
          </a:lstStyle>
          <a:p/>
        </p:txBody>
      </p:sp>
      <p:sp>
        <p:nvSpPr>
          <p:cNvPr id="18" name="Google Shape;18;p17"/>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7"/>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7"/>
          <p:cNvSpPr txBox="1"/>
          <p:nvPr>
            <p:ph idx="12" type="sldNum"/>
          </p:nvPr>
        </p:nvSpPr>
        <p:spPr>
          <a:xfrm>
            <a:off x="5200709" y="9200489"/>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10;縦書きテキスト" type="vertTx">
  <p:cSld name="VERTICAL_TEXT">
    <p:spTree>
      <p:nvGrpSpPr>
        <p:cNvPr id="73" name="Shape 73"/>
        <p:cNvGrpSpPr/>
        <p:nvPr/>
      </p:nvGrpSpPr>
      <p:grpSpPr>
        <a:xfrm>
          <a:off x="0" y="0"/>
          <a:ext cx="0" cy="0"/>
          <a:chOff x="0" y="0"/>
          <a:chExt cx="0" cy="0"/>
        </a:xfrm>
      </p:grpSpPr>
      <p:sp>
        <p:nvSpPr>
          <p:cNvPr id="74" name="Google Shape;74;p26"/>
          <p:cNvSpPr txBox="1"/>
          <p:nvPr>
            <p:ph type="title"/>
          </p:nvPr>
        </p:nvSpPr>
        <p:spPr>
          <a:xfrm>
            <a:off x="471488" y="527406"/>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6"/>
          <p:cNvSpPr txBox="1"/>
          <p:nvPr>
            <p:ph idx="1" type="body"/>
          </p:nvPr>
        </p:nvSpPr>
        <p:spPr>
          <a:xfrm rot="5400000">
            <a:off x="286368" y="2822136"/>
            <a:ext cx="6285266"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76" name="Google Shape;76;p26"/>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6"/>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6"/>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79" name="Shape 79"/>
        <p:cNvGrpSpPr/>
        <p:nvPr/>
      </p:nvGrpSpPr>
      <p:grpSpPr>
        <a:xfrm>
          <a:off x="0" y="0"/>
          <a:ext cx="0" cy="0"/>
          <a:chOff x="0" y="0"/>
          <a:chExt cx="0" cy="0"/>
        </a:xfrm>
      </p:grpSpPr>
      <p:sp>
        <p:nvSpPr>
          <p:cNvPr id="80" name="Google Shape;80;p27"/>
          <p:cNvSpPr txBox="1"/>
          <p:nvPr>
            <p:ph type="title"/>
          </p:nvPr>
        </p:nvSpPr>
        <p:spPr>
          <a:xfrm rot="5400000">
            <a:off x="1449697" y="3985465"/>
            <a:ext cx="8394877"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7"/>
          <p:cNvSpPr txBox="1"/>
          <p:nvPr>
            <p:ph idx="1" type="body"/>
          </p:nvPr>
        </p:nvSpPr>
        <p:spPr>
          <a:xfrm rot="5400000">
            <a:off x="-1550678" y="2549569"/>
            <a:ext cx="8394877"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82" name="Google Shape;82;p27"/>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27"/>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7"/>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21" name="Shape 21"/>
        <p:cNvGrpSpPr/>
        <p:nvPr/>
      </p:nvGrpSpPr>
      <p:grpSpPr>
        <a:xfrm>
          <a:off x="0" y="0"/>
          <a:ext cx="0" cy="0"/>
          <a:chOff x="0" y="0"/>
          <a:chExt cx="0" cy="0"/>
        </a:xfrm>
      </p:grpSpPr>
      <p:sp>
        <p:nvSpPr>
          <p:cNvPr id="22" name="Google Shape;22;p18"/>
          <p:cNvSpPr/>
          <p:nvPr/>
        </p:nvSpPr>
        <p:spPr>
          <a:xfrm>
            <a:off x="0" y="7525"/>
            <a:ext cx="6858000" cy="476518"/>
          </a:xfrm>
          <a:prstGeom prst="rect">
            <a:avLst/>
          </a:prstGeom>
          <a:solidFill>
            <a:srgbClr val="BBD6EE"/>
          </a:solidFill>
          <a:ln>
            <a:noFill/>
          </a:ln>
        </p:spPr>
        <p:txBody>
          <a:bodyPr anchorCtr="0" anchor="ctr" bIns="31625" lIns="63275" spcFirstLastPara="1" rIns="63275" wrap="square" tIns="316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246" u="none" cap="none" strike="noStrike">
              <a:solidFill>
                <a:schemeClr val="lt1"/>
              </a:solidFill>
              <a:latin typeface="Calibri"/>
              <a:ea typeface="Calibri"/>
              <a:cs typeface="Calibri"/>
              <a:sym typeface="Calibri"/>
            </a:endParaRPr>
          </a:p>
        </p:txBody>
      </p:sp>
      <p:sp>
        <p:nvSpPr>
          <p:cNvPr id="23" name="Google Shape;23;p18"/>
          <p:cNvSpPr txBox="1"/>
          <p:nvPr>
            <p:ph type="title"/>
          </p:nvPr>
        </p:nvSpPr>
        <p:spPr>
          <a:xfrm>
            <a:off x="64287" y="7525"/>
            <a:ext cx="6407454" cy="430357"/>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2492"/>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8"/>
          <p:cNvSpPr txBox="1"/>
          <p:nvPr>
            <p:ph idx="1" type="body"/>
          </p:nvPr>
        </p:nvSpPr>
        <p:spPr>
          <a:xfrm>
            <a:off x="225272" y="1590795"/>
            <a:ext cx="6407454" cy="734440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25" name="Google Shape;25;p18"/>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8"/>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8"/>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28" name="Shape 28"/>
        <p:cNvGrpSpPr/>
        <p:nvPr/>
      </p:nvGrpSpPr>
      <p:grpSpPr>
        <a:xfrm>
          <a:off x="0" y="0"/>
          <a:ext cx="0" cy="0"/>
          <a:chOff x="0" y="0"/>
          <a:chExt cx="0" cy="0"/>
        </a:xfrm>
      </p:grpSpPr>
      <p:sp>
        <p:nvSpPr>
          <p:cNvPr id="29" name="Google Shape;29;p19"/>
          <p:cNvSpPr txBox="1"/>
          <p:nvPr>
            <p:ph type="title"/>
          </p:nvPr>
        </p:nvSpPr>
        <p:spPr>
          <a:xfrm>
            <a:off x="467917" y="2469625"/>
            <a:ext cx="5915025" cy="412062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4154"/>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9"/>
          <p:cNvSpPr txBox="1"/>
          <p:nvPr>
            <p:ph idx="1" type="body"/>
          </p:nvPr>
        </p:nvSpPr>
        <p:spPr>
          <a:xfrm>
            <a:off x="467917" y="6629228"/>
            <a:ext cx="5915025" cy="216693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92"/>
              </a:spcBef>
              <a:spcAft>
                <a:spcPts val="0"/>
              </a:spcAft>
              <a:buClr>
                <a:schemeClr val="dk1"/>
              </a:buClr>
              <a:buSzPts val="2400"/>
              <a:buNone/>
              <a:defRPr sz="1662">
                <a:solidFill>
                  <a:schemeClr val="dk1"/>
                </a:solidFill>
              </a:defRPr>
            </a:lvl1pPr>
            <a:lvl2pPr indent="-228600" lvl="1" marL="914400" algn="l">
              <a:lnSpc>
                <a:spcPct val="90000"/>
              </a:lnSpc>
              <a:spcBef>
                <a:spcPts val="346"/>
              </a:spcBef>
              <a:spcAft>
                <a:spcPts val="0"/>
              </a:spcAft>
              <a:buClr>
                <a:srgbClr val="888888"/>
              </a:buClr>
              <a:buSzPts val="2000"/>
              <a:buNone/>
              <a:defRPr sz="1385">
                <a:solidFill>
                  <a:srgbClr val="888888"/>
                </a:solidFill>
              </a:defRPr>
            </a:lvl2pPr>
            <a:lvl3pPr indent="-228600" lvl="2" marL="1371600" algn="l">
              <a:lnSpc>
                <a:spcPct val="90000"/>
              </a:lnSpc>
              <a:spcBef>
                <a:spcPts val="346"/>
              </a:spcBef>
              <a:spcAft>
                <a:spcPts val="0"/>
              </a:spcAft>
              <a:buClr>
                <a:srgbClr val="888888"/>
              </a:buClr>
              <a:buSzPts val="1800"/>
              <a:buNone/>
              <a:defRPr sz="1246">
                <a:solidFill>
                  <a:srgbClr val="888888"/>
                </a:solidFill>
              </a:defRPr>
            </a:lvl3pPr>
            <a:lvl4pPr indent="-228600" lvl="3" marL="1828800" algn="l">
              <a:lnSpc>
                <a:spcPct val="90000"/>
              </a:lnSpc>
              <a:spcBef>
                <a:spcPts val="346"/>
              </a:spcBef>
              <a:spcAft>
                <a:spcPts val="0"/>
              </a:spcAft>
              <a:buClr>
                <a:srgbClr val="888888"/>
              </a:buClr>
              <a:buSzPts val="1600"/>
              <a:buNone/>
              <a:defRPr sz="1108">
                <a:solidFill>
                  <a:srgbClr val="888888"/>
                </a:solidFill>
              </a:defRPr>
            </a:lvl4pPr>
            <a:lvl5pPr indent="-228600" lvl="4" marL="2286000" algn="l">
              <a:lnSpc>
                <a:spcPct val="90000"/>
              </a:lnSpc>
              <a:spcBef>
                <a:spcPts val="346"/>
              </a:spcBef>
              <a:spcAft>
                <a:spcPts val="0"/>
              </a:spcAft>
              <a:buClr>
                <a:srgbClr val="888888"/>
              </a:buClr>
              <a:buSzPts val="1600"/>
              <a:buNone/>
              <a:defRPr sz="1108">
                <a:solidFill>
                  <a:srgbClr val="888888"/>
                </a:solidFill>
              </a:defRPr>
            </a:lvl5pPr>
            <a:lvl6pPr indent="-228600" lvl="5" marL="2743200" algn="l">
              <a:lnSpc>
                <a:spcPct val="90000"/>
              </a:lnSpc>
              <a:spcBef>
                <a:spcPts val="346"/>
              </a:spcBef>
              <a:spcAft>
                <a:spcPts val="0"/>
              </a:spcAft>
              <a:buClr>
                <a:srgbClr val="888888"/>
              </a:buClr>
              <a:buSzPts val="1600"/>
              <a:buNone/>
              <a:defRPr sz="1108">
                <a:solidFill>
                  <a:srgbClr val="888888"/>
                </a:solidFill>
              </a:defRPr>
            </a:lvl6pPr>
            <a:lvl7pPr indent="-228600" lvl="6" marL="3200400" algn="l">
              <a:lnSpc>
                <a:spcPct val="90000"/>
              </a:lnSpc>
              <a:spcBef>
                <a:spcPts val="346"/>
              </a:spcBef>
              <a:spcAft>
                <a:spcPts val="0"/>
              </a:spcAft>
              <a:buClr>
                <a:srgbClr val="888888"/>
              </a:buClr>
              <a:buSzPts val="1600"/>
              <a:buNone/>
              <a:defRPr sz="1108">
                <a:solidFill>
                  <a:srgbClr val="888888"/>
                </a:solidFill>
              </a:defRPr>
            </a:lvl7pPr>
            <a:lvl8pPr indent="-228600" lvl="7" marL="3657600" algn="l">
              <a:lnSpc>
                <a:spcPct val="90000"/>
              </a:lnSpc>
              <a:spcBef>
                <a:spcPts val="346"/>
              </a:spcBef>
              <a:spcAft>
                <a:spcPts val="0"/>
              </a:spcAft>
              <a:buClr>
                <a:srgbClr val="888888"/>
              </a:buClr>
              <a:buSzPts val="1600"/>
              <a:buNone/>
              <a:defRPr sz="1108">
                <a:solidFill>
                  <a:srgbClr val="888888"/>
                </a:solidFill>
              </a:defRPr>
            </a:lvl8pPr>
            <a:lvl9pPr indent="-228600" lvl="8" marL="4114800" algn="l">
              <a:lnSpc>
                <a:spcPct val="90000"/>
              </a:lnSpc>
              <a:spcBef>
                <a:spcPts val="346"/>
              </a:spcBef>
              <a:spcAft>
                <a:spcPts val="0"/>
              </a:spcAft>
              <a:buClr>
                <a:srgbClr val="888888"/>
              </a:buClr>
              <a:buSzPts val="1600"/>
              <a:buNone/>
              <a:defRPr sz="1108">
                <a:solidFill>
                  <a:srgbClr val="888888"/>
                </a:solidFill>
              </a:defRPr>
            </a:lvl9pPr>
          </a:lstStyle>
          <a:p/>
        </p:txBody>
      </p:sp>
      <p:sp>
        <p:nvSpPr>
          <p:cNvPr id="31" name="Google Shape;31;p19"/>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9"/>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9"/>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34" name="Shape 34"/>
        <p:cNvGrpSpPr/>
        <p:nvPr/>
      </p:nvGrpSpPr>
      <p:grpSpPr>
        <a:xfrm>
          <a:off x="0" y="0"/>
          <a:ext cx="0" cy="0"/>
          <a:chOff x="0" y="0"/>
          <a:chExt cx="0" cy="0"/>
        </a:xfrm>
      </p:grpSpPr>
      <p:sp>
        <p:nvSpPr>
          <p:cNvPr id="35" name="Google Shape;35;p20"/>
          <p:cNvSpPr txBox="1"/>
          <p:nvPr>
            <p:ph type="title"/>
          </p:nvPr>
        </p:nvSpPr>
        <p:spPr>
          <a:xfrm>
            <a:off x="471488" y="527406"/>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0"/>
          <p:cNvSpPr txBox="1"/>
          <p:nvPr>
            <p:ph idx="1" type="body"/>
          </p:nvPr>
        </p:nvSpPr>
        <p:spPr>
          <a:xfrm>
            <a:off x="471488"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37" name="Google Shape;37;p20"/>
          <p:cNvSpPr txBox="1"/>
          <p:nvPr>
            <p:ph idx="2" type="body"/>
          </p:nvPr>
        </p:nvSpPr>
        <p:spPr>
          <a:xfrm>
            <a:off x="3471863" y="2637014"/>
            <a:ext cx="2914650" cy="628526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38" name="Google Shape;38;p20"/>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0"/>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0"/>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1" name="Shape 41"/>
        <p:cNvGrpSpPr/>
        <p:nvPr/>
      </p:nvGrpSpPr>
      <p:grpSpPr>
        <a:xfrm>
          <a:off x="0" y="0"/>
          <a:ext cx="0" cy="0"/>
          <a:chOff x="0" y="0"/>
          <a:chExt cx="0" cy="0"/>
        </a:xfrm>
      </p:grpSpPr>
      <p:sp>
        <p:nvSpPr>
          <p:cNvPr id="42" name="Google Shape;42;p21"/>
          <p:cNvSpPr txBox="1"/>
          <p:nvPr>
            <p:ph type="title"/>
          </p:nvPr>
        </p:nvSpPr>
        <p:spPr>
          <a:xfrm>
            <a:off x="472381" y="527406"/>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1"/>
          <p:cNvSpPr txBox="1"/>
          <p:nvPr>
            <p:ph idx="1" type="body"/>
          </p:nvPr>
        </p:nvSpPr>
        <p:spPr>
          <a:xfrm>
            <a:off x="472382" y="2428347"/>
            <a:ext cx="2901255"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692"/>
              </a:spcBef>
              <a:spcAft>
                <a:spcPts val="0"/>
              </a:spcAft>
              <a:buClr>
                <a:schemeClr val="dk1"/>
              </a:buClr>
              <a:buSzPts val="2400"/>
              <a:buNone/>
              <a:defRPr b="1" sz="1662"/>
            </a:lvl1pPr>
            <a:lvl2pPr indent="-228600" lvl="1" marL="914400" algn="l">
              <a:lnSpc>
                <a:spcPct val="90000"/>
              </a:lnSpc>
              <a:spcBef>
                <a:spcPts val="346"/>
              </a:spcBef>
              <a:spcAft>
                <a:spcPts val="0"/>
              </a:spcAft>
              <a:buClr>
                <a:schemeClr val="dk1"/>
              </a:buClr>
              <a:buSzPts val="2000"/>
              <a:buNone/>
              <a:defRPr b="1" sz="1385"/>
            </a:lvl2pPr>
            <a:lvl3pPr indent="-228600" lvl="2" marL="1371600" algn="l">
              <a:lnSpc>
                <a:spcPct val="90000"/>
              </a:lnSpc>
              <a:spcBef>
                <a:spcPts val="346"/>
              </a:spcBef>
              <a:spcAft>
                <a:spcPts val="0"/>
              </a:spcAft>
              <a:buClr>
                <a:schemeClr val="dk1"/>
              </a:buClr>
              <a:buSzPts val="1800"/>
              <a:buNone/>
              <a:defRPr b="1" sz="1246"/>
            </a:lvl3pPr>
            <a:lvl4pPr indent="-228600" lvl="3" marL="1828800" algn="l">
              <a:lnSpc>
                <a:spcPct val="90000"/>
              </a:lnSpc>
              <a:spcBef>
                <a:spcPts val="346"/>
              </a:spcBef>
              <a:spcAft>
                <a:spcPts val="0"/>
              </a:spcAft>
              <a:buClr>
                <a:schemeClr val="dk1"/>
              </a:buClr>
              <a:buSzPts val="1600"/>
              <a:buNone/>
              <a:defRPr b="1" sz="1108"/>
            </a:lvl4pPr>
            <a:lvl5pPr indent="-228600" lvl="4" marL="2286000" algn="l">
              <a:lnSpc>
                <a:spcPct val="90000"/>
              </a:lnSpc>
              <a:spcBef>
                <a:spcPts val="346"/>
              </a:spcBef>
              <a:spcAft>
                <a:spcPts val="0"/>
              </a:spcAft>
              <a:buClr>
                <a:schemeClr val="dk1"/>
              </a:buClr>
              <a:buSzPts val="1600"/>
              <a:buNone/>
              <a:defRPr b="1" sz="1108"/>
            </a:lvl5pPr>
            <a:lvl6pPr indent="-228600" lvl="5" marL="2743200" algn="l">
              <a:lnSpc>
                <a:spcPct val="90000"/>
              </a:lnSpc>
              <a:spcBef>
                <a:spcPts val="346"/>
              </a:spcBef>
              <a:spcAft>
                <a:spcPts val="0"/>
              </a:spcAft>
              <a:buClr>
                <a:schemeClr val="dk1"/>
              </a:buClr>
              <a:buSzPts val="1600"/>
              <a:buNone/>
              <a:defRPr b="1" sz="1108"/>
            </a:lvl6pPr>
            <a:lvl7pPr indent="-228600" lvl="6" marL="3200400" algn="l">
              <a:lnSpc>
                <a:spcPct val="90000"/>
              </a:lnSpc>
              <a:spcBef>
                <a:spcPts val="346"/>
              </a:spcBef>
              <a:spcAft>
                <a:spcPts val="0"/>
              </a:spcAft>
              <a:buClr>
                <a:schemeClr val="dk1"/>
              </a:buClr>
              <a:buSzPts val="1600"/>
              <a:buNone/>
              <a:defRPr b="1" sz="1108"/>
            </a:lvl7pPr>
            <a:lvl8pPr indent="-228600" lvl="7" marL="3657600" algn="l">
              <a:lnSpc>
                <a:spcPct val="90000"/>
              </a:lnSpc>
              <a:spcBef>
                <a:spcPts val="346"/>
              </a:spcBef>
              <a:spcAft>
                <a:spcPts val="0"/>
              </a:spcAft>
              <a:buClr>
                <a:schemeClr val="dk1"/>
              </a:buClr>
              <a:buSzPts val="1600"/>
              <a:buNone/>
              <a:defRPr b="1" sz="1108"/>
            </a:lvl8pPr>
            <a:lvl9pPr indent="-228600" lvl="8" marL="4114800" algn="l">
              <a:lnSpc>
                <a:spcPct val="90000"/>
              </a:lnSpc>
              <a:spcBef>
                <a:spcPts val="346"/>
              </a:spcBef>
              <a:spcAft>
                <a:spcPts val="0"/>
              </a:spcAft>
              <a:buClr>
                <a:schemeClr val="dk1"/>
              </a:buClr>
              <a:buSzPts val="1600"/>
              <a:buNone/>
              <a:defRPr b="1" sz="1108"/>
            </a:lvl9pPr>
          </a:lstStyle>
          <a:p/>
        </p:txBody>
      </p:sp>
      <p:sp>
        <p:nvSpPr>
          <p:cNvPr id="44" name="Google Shape;44;p21"/>
          <p:cNvSpPr txBox="1"/>
          <p:nvPr>
            <p:ph idx="2" type="body"/>
          </p:nvPr>
        </p:nvSpPr>
        <p:spPr>
          <a:xfrm>
            <a:off x="472382" y="3618442"/>
            <a:ext cx="2901255"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45" name="Google Shape;45;p21"/>
          <p:cNvSpPr txBox="1"/>
          <p:nvPr>
            <p:ph idx="3" type="body"/>
          </p:nvPr>
        </p:nvSpPr>
        <p:spPr>
          <a:xfrm>
            <a:off x="3471863" y="2428347"/>
            <a:ext cx="2915543" cy="1190095"/>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692"/>
              </a:spcBef>
              <a:spcAft>
                <a:spcPts val="0"/>
              </a:spcAft>
              <a:buClr>
                <a:schemeClr val="dk1"/>
              </a:buClr>
              <a:buSzPts val="2400"/>
              <a:buNone/>
              <a:defRPr b="1" sz="1662"/>
            </a:lvl1pPr>
            <a:lvl2pPr indent="-228600" lvl="1" marL="914400" algn="l">
              <a:lnSpc>
                <a:spcPct val="90000"/>
              </a:lnSpc>
              <a:spcBef>
                <a:spcPts val="346"/>
              </a:spcBef>
              <a:spcAft>
                <a:spcPts val="0"/>
              </a:spcAft>
              <a:buClr>
                <a:schemeClr val="dk1"/>
              </a:buClr>
              <a:buSzPts val="2000"/>
              <a:buNone/>
              <a:defRPr b="1" sz="1385"/>
            </a:lvl2pPr>
            <a:lvl3pPr indent="-228600" lvl="2" marL="1371600" algn="l">
              <a:lnSpc>
                <a:spcPct val="90000"/>
              </a:lnSpc>
              <a:spcBef>
                <a:spcPts val="346"/>
              </a:spcBef>
              <a:spcAft>
                <a:spcPts val="0"/>
              </a:spcAft>
              <a:buClr>
                <a:schemeClr val="dk1"/>
              </a:buClr>
              <a:buSzPts val="1800"/>
              <a:buNone/>
              <a:defRPr b="1" sz="1246"/>
            </a:lvl3pPr>
            <a:lvl4pPr indent="-228600" lvl="3" marL="1828800" algn="l">
              <a:lnSpc>
                <a:spcPct val="90000"/>
              </a:lnSpc>
              <a:spcBef>
                <a:spcPts val="346"/>
              </a:spcBef>
              <a:spcAft>
                <a:spcPts val="0"/>
              </a:spcAft>
              <a:buClr>
                <a:schemeClr val="dk1"/>
              </a:buClr>
              <a:buSzPts val="1600"/>
              <a:buNone/>
              <a:defRPr b="1" sz="1108"/>
            </a:lvl4pPr>
            <a:lvl5pPr indent="-228600" lvl="4" marL="2286000" algn="l">
              <a:lnSpc>
                <a:spcPct val="90000"/>
              </a:lnSpc>
              <a:spcBef>
                <a:spcPts val="346"/>
              </a:spcBef>
              <a:spcAft>
                <a:spcPts val="0"/>
              </a:spcAft>
              <a:buClr>
                <a:schemeClr val="dk1"/>
              </a:buClr>
              <a:buSzPts val="1600"/>
              <a:buNone/>
              <a:defRPr b="1" sz="1108"/>
            </a:lvl5pPr>
            <a:lvl6pPr indent="-228600" lvl="5" marL="2743200" algn="l">
              <a:lnSpc>
                <a:spcPct val="90000"/>
              </a:lnSpc>
              <a:spcBef>
                <a:spcPts val="346"/>
              </a:spcBef>
              <a:spcAft>
                <a:spcPts val="0"/>
              </a:spcAft>
              <a:buClr>
                <a:schemeClr val="dk1"/>
              </a:buClr>
              <a:buSzPts val="1600"/>
              <a:buNone/>
              <a:defRPr b="1" sz="1108"/>
            </a:lvl6pPr>
            <a:lvl7pPr indent="-228600" lvl="6" marL="3200400" algn="l">
              <a:lnSpc>
                <a:spcPct val="90000"/>
              </a:lnSpc>
              <a:spcBef>
                <a:spcPts val="346"/>
              </a:spcBef>
              <a:spcAft>
                <a:spcPts val="0"/>
              </a:spcAft>
              <a:buClr>
                <a:schemeClr val="dk1"/>
              </a:buClr>
              <a:buSzPts val="1600"/>
              <a:buNone/>
              <a:defRPr b="1" sz="1108"/>
            </a:lvl7pPr>
            <a:lvl8pPr indent="-228600" lvl="7" marL="3657600" algn="l">
              <a:lnSpc>
                <a:spcPct val="90000"/>
              </a:lnSpc>
              <a:spcBef>
                <a:spcPts val="346"/>
              </a:spcBef>
              <a:spcAft>
                <a:spcPts val="0"/>
              </a:spcAft>
              <a:buClr>
                <a:schemeClr val="dk1"/>
              </a:buClr>
              <a:buSzPts val="1600"/>
              <a:buNone/>
              <a:defRPr b="1" sz="1108"/>
            </a:lvl8pPr>
            <a:lvl9pPr indent="-228600" lvl="8" marL="4114800" algn="l">
              <a:lnSpc>
                <a:spcPct val="90000"/>
              </a:lnSpc>
              <a:spcBef>
                <a:spcPts val="346"/>
              </a:spcBef>
              <a:spcAft>
                <a:spcPts val="0"/>
              </a:spcAft>
              <a:buClr>
                <a:schemeClr val="dk1"/>
              </a:buClr>
              <a:buSzPts val="1600"/>
              <a:buNone/>
              <a:defRPr b="1" sz="1108"/>
            </a:lvl9pPr>
          </a:lstStyle>
          <a:p/>
        </p:txBody>
      </p:sp>
      <p:sp>
        <p:nvSpPr>
          <p:cNvPr id="46" name="Google Shape;46;p21"/>
          <p:cNvSpPr txBox="1"/>
          <p:nvPr>
            <p:ph idx="4" type="body"/>
          </p:nvPr>
        </p:nvSpPr>
        <p:spPr>
          <a:xfrm>
            <a:off x="3471863" y="3618442"/>
            <a:ext cx="2915543" cy="5322183"/>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692"/>
              </a:spcBef>
              <a:spcAft>
                <a:spcPts val="0"/>
              </a:spcAft>
              <a:buClr>
                <a:schemeClr val="dk1"/>
              </a:buClr>
              <a:buSzPts val="1800"/>
              <a:buChar char="•"/>
              <a:defRPr/>
            </a:lvl1pPr>
            <a:lvl2pPr indent="-342900" lvl="1" marL="914400" algn="l">
              <a:lnSpc>
                <a:spcPct val="90000"/>
              </a:lnSpc>
              <a:spcBef>
                <a:spcPts val="346"/>
              </a:spcBef>
              <a:spcAft>
                <a:spcPts val="0"/>
              </a:spcAft>
              <a:buClr>
                <a:schemeClr val="dk1"/>
              </a:buClr>
              <a:buSzPts val="1800"/>
              <a:buChar char="•"/>
              <a:defRPr/>
            </a:lvl2pPr>
            <a:lvl3pPr indent="-342900" lvl="2" marL="1371600" algn="l">
              <a:lnSpc>
                <a:spcPct val="90000"/>
              </a:lnSpc>
              <a:spcBef>
                <a:spcPts val="346"/>
              </a:spcBef>
              <a:spcAft>
                <a:spcPts val="0"/>
              </a:spcAft>
              <a:buClr>
                <a:schemeClr val="dk1"/>
              </a:buClr>
              <a:buSzPts val="1800"/>
              <a:buChar char="•"/>
              <a:defRPr/>
            </a:lvl3pPr>
            <a:lvl4pPr indent="-342900" lvl="3" marL="1828800" algn="l">
              <a:lnSpc>
                <a:spcPct val="90000"/>
              </a:lnSpc>
              <a:spcBef>
                <a:spcPts val="346"/>
              </a:spcBef>
              <a:spcAft>
                <a:spcPts val="0"/>
              </a:spcAft>
              <a:buClr>
                <a:schemeClr val="dk1"/>
              </a:buClr>
              <a:buSzPts val="1800"/>
              <a:buChar char="•"/>
              <a:defRPr/>
            </a:lvl4pPr>
            <a:lvl5pPr indent="-342900" lvl="4" marL="2286000" algn="l">
              <a:lnSpc>
                <a:spcPct val="90000"/>
              </a:lnSpc>
              <a:spcBef>
                <a:spcPts val="346"/>
              </a:spcBef>
              <a:spcAft>
                <a:spcPts val="0"/>
              </a:spcAft>
              <a:buClr>
                <a:schemeClr val="dk1"/>
              </a:buClr>
              <a:buSzPts val="1800"/>
              <a:buChar char="•"/>
              <a:defRPr/>
            </a:lvl5pPr>
            <a:lvl6pPr indent="-342900" lvl="5" marL="2743200" algn="l">
              <a:lnSpc>
                <a:spcPct val="90000"/>
              </a:lnSpc>
              <a:spcBef>
                <a:spcPts val="346"/>
              </a:spcBef>
              <a:spcAft>
                <a:spcPts val="0"/>
              </a:spcAft>
              <a:buClr>
                <a:schemeClr val="dk1"/>
              </a:buClr>
              <a:buSzPts val="1800"/>
              <a:buChar char="•"/>
              <a:defRPr/>
            </a:lvl6pPr>
            <a:lvl7pPr indent="-342900" lvl="6" marL="3200400" algn="l">
              <a:lnSpc>
                <a:spcPct val="90000"/>
              </a:lnSpc>
              <a:spcBef>
                <a:spcPts val="346"/>
              </a:spcBef>
              <a:spcAft>
                <a:spcPts val="0"/>
              </a:spcAft>
              <a:buClr>
                <a:schemeClr val="dk1"/>
              </a:buClr>
              <a:buSzPts val="1800"/>
              <a:buChar char="•"/>
              <a:defRPr/>
            </a:lvl7pPr>
            <a:lvl8pPr indent="-342900" lvl="7" marL="3657600" algn="l">
              <a:lnSpc>
                <a:spcPct val="90000"/>
              </a:lnSpc>
              <a:spcBef>
                <a:spcPts val="346"/>
              </a:spcBef>
              <a:spcAft>
                <a:spcPts val="0"/>
              </a:spcAft>
              <a:buClr>
                <a:schemeClr val="dk1"/>
              </a:buClr>
              <a:buSzPts val="1800"/>
              <a:buChar char="•"/>
              <a:defRPr/>
            </a:lvl8pPr>
            <a:lvl9pPr indent="-342900" lvl="8" marL="4114800" algn="l">
              <a:lnSpc>
                <a:spcPct val="90000"/>
              </a:lnSpc>
              <a:spcBef>
                <a:spcPts val="346"/>
              </a:spcBef>
              <a:spcAft>
                <a:spcPts val="0"/>
              </a:spcAft>
              <a:buClr>
                <a:schemeClr val="dk1"/>
              </a:buClr>
              <a:buSzPts val="1800"/>
              <a:buChar char="•"/>
              <a:defRPr/>
            </a:lvl9pPr>
          </a:lstStyle>
          <a:p/>
        </p:txBody>
      </p:sp>
      <p:sp>
        <p:nvSpPr>
          <p:cNvPr id="47" name="Google Shape;47;p21"/>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1"/>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1"/>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50" name="Shape 50"/>
        <p:cNvGrpSpPr/>
        <p:nvPr/>
      </p:nvGrpSpPr>
      <p:grpSpPr>
        <a:xfrm>
          <a:off x="0" y="0"/>
          <a:ext cx="0" cy="0"/>
          <a:chOff x="0" y="0"/>
          <a:chExt cx="0" cy="0"/>
        </a:xfrm>
      </p:grpSpPr>
      <p:sp>
        <p:nvSpPr>
          <p:cNvPr id="51" name="Google Shape;51;p22"/>
          <p:cNvSpPr txBox="1"/>
          <p:nvPr>
            <p:ph type="title"/>
          </p:nvPr>
        </p:nvSpPr>
        <p:spPr>
          <a:xfrm>
            <a:off x="471488" y="527406"/>
            <a:ext cx="5915025" cy="191470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2"/>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2"/>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2"/>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55" name="Shape 55"/>
        <p:cNvGrpSpPr/>
        <p:nvPr/>
      </p:nvGrpSpPr>
      <p:grpSpPr>
        <a:xfrm>
          <a:off x="0" y="0"/>
          <a:ext cx="0" cy="0"/>
          <a:chOff x="0" y="0"/>
          <a:chExt cx="0" cy="0"/>
        </a:xfrm>
      </p:grpSpPr>
      <p:sp>
        <p:nvSpPr>
          <p:cNvPr id="56" name="Google Shape;56;p23"/>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3"/>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3"/>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10;コンテンツ" type="objTx">
  <p:cSld name="OBJECT_WITH_CAPTION_TEXT">
    <p:spTree>
      <p:nvGrpSpPr>
        <p:cNvPr id="59" name="Shape 59"/>
        <p:cNvGrpSpPr/>
        <p:nvPr/>
      </p:nvGrpSpPr>
      <p:grpSpPr>
        <a:xfrm>
          <a:off x="0" y="0"/>
          <a:ext cx="0" cy="0"/>
          <a:chOff x="0" y="0"/>
          <a:chExt cx="0" cy="0"/>
        </a:xfrm>
      </p:grpSpPr>
      <p:sp>
        <p:nvSpPr>
          <p:cNvPr id="60" name="Google Shape;60;p24"/>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221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4"/>
          <p:cNvSpPr txBox="1"/>
          <p:nvPr>
            <p:ph idx="1" type="body"/>
          </p:nvPr>
        </p:nvSpPr>
        <p:spPr>
          <a:xfrm>
            <a:off x="2915543" y="1426284"/>
            <a:ext cx="3471863" cy="7039681"/>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692"/>
              </a:spcBef>
              <a:spcAft>
                <a:spcPts val="0"/>
              </a:spcAft>
              <a:buClr>
                <a:schemeClr val="dk1"/>
              </a:buClr>
              <a:buSzPts val="3200"/>
              <a:buChar char="•"/>
              <a:defRPr sz="2215"/>
            </a:lvl1pPr>
            <a:lvl2pPr indent="-406400" lvl="1" marL="914400" algn="l">
              <a:lnSpc>
                <a:spcPct val="90000"/>
              </a:lnSpc>
              <a:spcBef>
                <a:spcPts val="346"/>
              </a:spcBef>
              <a:spcAft>
                <a:spcPts val="0"/>
              </a:spcAft>
              <a:buClr>
                <a:schemeClr val="dk1"/>
              </a:buClr>
              <a:buSzPts val="2800"/>
              <a:buChar char="•"/>
              <a:defRPr sz="1937"/>
            </a:lvl2pPr>
            <a:lvl3pPr indent="-381000" lvl="2" marL="1371600" algn="l">
              <a:lnSpc>
                <a:spcPct val="90000"/>
              </a:lnSpc>
              <a:spcBef>
                <a:spcPts val="346"/>
              </a:spcBef>
              <a:spcAft>
                <a:spcPts val="0"/>
              </a:spcAft>
              <a:buClr>
                <a:schemeClr val="dk1"/>
              </a:buClr>
              <a:buSzPts val="2400"/>
              <a:buChar char="•"/>
              <a:defRPr sz="1662"/>
            </a:lvl3pPr>
            <a:lvl4pPr indent="-355600" lvl="3" marL="1828800" algn="l">
              <a:lnSpc>
                <a:spcPct val="90000"/>
              </a:lnSpc>
              <a:spcBef>
                <a:spcPts val="346"/>
              </a:spcBef>
              <a:spcAft>
                <a:spcPts val="0"/>
              </a:spcAft>
              <a:buClr>
                <a:schemeClr val="dk1"/>
              </a:buClr>
              <a:buSzPts val="2000"/>
              <a:buChar char="•"/>
              <a:defRPr sz="1385"/>
            </a:lvl4pPr>
            <a:lvl5pPr indent="-355600" lvl="4" marL="2286000" algn="l">
              <a:lnSpc>
                <a:spcPct val="90000"/>
              </a:lnSpc>
              <a:spcBef>
                <a:spcPts val="346"/>
              </a:spcBef>
              <a:spcAft>
                <a:spcPts val="0"/>
              </a:spcAft>
              <a:buClr>
                <a:schemeClr val="dk1"/>
              </a:buClr>
              <a:buSzPts val="2000"/>
              <a:buChar char="•"/>
              <a:defRPr sz="1385"/>
            </a:lvl5pPr>
            <a:lvl6pPr indent="-355600" lvl="5" marL="2743200" algn="l">
              <a:lnSpc>
                <a:spcPct val="90000"/>
              </a:lnSpc>
              <a:spcBef>
                <a:spcPts val="346"/>
              </a:spcBef>
              <a:spcAft>
                <a:spcPts val="0"/>
              </a:spcAft>
              <a:buClr>
                <a:schemeClr val="dk1"/>
              </a:buClr>
              <a:buSzPts val="2000"/>
              <a:buChar char="•"/>
              <a:defRPr sz="1385"/>
            </a:lvl6pPr>
            <a:lvl7pPr indent="-355600" lvl="6" marL="3200400" algn="l">
              <a:lnSpc>
                <a:spcPct val="90000"/>
              </a:lnSpc>
              <a:spcBef>
                <a:spcPts val="346"/>
              </a:spcBef>
              <a:spcAft>
                <a:spcPts val="0"/>
              </a:spcAft>
              <a:buClr>
                <a:schemeClr val="dk1"/>
              </a:buClr>
              <a:buSzPts val="2000"/>
              <a:buChar char="•"/>
              <a:defRPr sz="1385"/>
            </a:lvl7pPr>
            <a:lvl8pPr indent="-355600" lvl="7" marL="3657600" algn="l">
              <a:lnSpc>
                <a:spcPct val="90000"/>
              </a:lnSpc>
              <a:spcBef>
                <a:spcPts val="346"/>
              </a:spcBef>
              <a:spcAft>
                <a:spcPts val="0"/>
              </a:spcAft>
              <a:buClr>
                <a:schemeClr val="dk1"/>
              </a:buClr>
              <a:buSzPts val="2000"/>
              <a:buChar char="•"/>
              <a:defRPr sz="1385"/>
            </a:lvl8pPr>
            <a:lvl9pPr indent="-355600" lvl="8" marL="4114800" algn="l">
              <a:lnSpc>
                <a:spcPct val="90000"/>
              </a:lnSpc>
              <a:spcBef>
                <a:spcPts val="346"/>
              </a:spcBef>
              <a:spcAft>
                <a:spcPts val="0"/>
              </a:spcAft>
              <a:buClr>
                <a:schemeClr val="dk1"/>
              </a:buClr>
              <a:buSzPts val="2000"/>
              <a:buChar char="•"/>
              <a:defRPr sz="1385"/>
            </a:lvl9pPr>
          </a:lstStyle>
          <a:p/>
        </p:txBody>
      </p:sp>
      <p:sp>
        <p:nvSpPr>
          <p:cNvPr id="62" name="Google Shape;62;p24"/>
          <p:cNvSpPr txBox="1"/>
          <p:nvPr>
            <p:ph idx="2"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92"/>
              </a:spcBef>
              <a:spcAft>
                <a:spcPts val="0"/>
              </a:spcAft>
              <a:buClr>
                <a:schemeClr val="dk1"/>
              </a:buClr>
              <a:buSzPts val="1600"/>
              <a:buNone/>
              <a:defRPr sz="1108"/>
            </a:lvl1pPr>
            <a:lvl2pPr indent="-228600" lvl="1" marL="914400" algn="l">
              <a:lnSpc>
                <a:spcPct val="90000"/>
              </a:lnSpc>
              <a:spcBef>
                <a:spcPts val="346"/>
              </a:spcBef>
              <a:spcAft>
                <a:spcPts val="0"/>
              </a:spcAft>
              <a:buClr>
                <a:schemeClr val="dk1"/>
              </a:buClr>
              <a:buSzPts val="1400"/>
              <a:buNone/>
              <a:defRPr sz="968"/>
            </a:lvl2pPr>
            <a:lvl3pPr indent="-228600" lvl="2" marL="1371600" algn="l">
              <a:lnSpc>
                <a:spcPct val="90000"/>
              </a:lnSpc>
              <a:spcBef>
                <a:spcPts val="346"/>
              </a:spcBef>
              <a:spcAft>
                <a:spcPts val="0"/>
              </a:spcAft>
              <a:buClr>
                <a:schemeClr val="dk1"/>
              </a:buClr>
              <a:buSzPts val="1200"/>
              <a:buNone/>
              <a:defRPr sz="831"/>
            </a:lvl3pPr>
            <a:lvl4pPr indent="-228600" lvl="3" marL="1828800" algn="l">
              <a:lnSpc>
                <a:spcPct val="90000"/>
              </a:lnSpc>
              <a:spcBef>
                <a:spcPts val="346"/>
              </a:spcBef>
              <a:spcAft>
                <a:spcPts val="0"/>
              </a:spcAft>
              <a:buClr>
                <a:schemeClr val="dk1"/>
              </a:buClr>
              <a:buSzPts val="1000"/>
              <a:buNone/>
              <a:defRPr sz="692"/>
            </a:lvl4pPr>
            <a:lvl5pPr indent="-228600" lvl="4" marL="2286000" algn="l">
              <a:lnSpc>
                <a:spcPct val="90000"/>
              </a:lnSpc>
              <a:spcBef>
                <a:spcPts val="346"/>
              </a:spcBef>
              <a:spcAft>
                <a:spcPts val="0"/>
              </a:spcAft>
              <a:buClr>
                <a:schemeClr val="dk1"/>
              </a:buClr>
              <a:buSzPts val="1000"/>
              <a:buNone/>
              <a:defRPr sz="692"/>
            </a:lvl5pPr>
            <a:lvl6pPr indent="-228600" lvl="5" marL="2743200" algn="l">
              <a:lnSpc>
                <a:spcPct val="90000"/>
              </a:lnSpc>
              <a:spcBef>
                <a:spcPts val="346"/>
              </a:spcBef>
              <a:spcAft>
                <a:spcPts val="0"/>
              </a:spcAft>
              <a:buClr>
                <a:schemeClr val="dk1"/>
              </a:buClr>
              <a:buSzPts val="1000"/>
              <a:buNone/>
              <a:defRPr sz="692"/>
            </a:lvl6pPr>
            <a:lvl7pPr indent="-228600" lvl="6" marL="3200400" algn="l">
              <a:lnSpc>
                <a:spcPct val="90000"/>
              </a:lnSpc>
              <a:spcBef>
                <a:spcPts val="346"/>
              </a:spcBef>
              <a:spcAft>
                <a:spcPts val="0"/>
              </a:spcAft>
              <a:buClr>
                <a:schemeClr val="dk1"/>
              </a:buClr>
              <a:buSzPts val="1000"/>
              <a:buNone/>
              <a:defRPr sz="692"/>
            </a:lvl7pPr>
            <a:lvl8pPr indent="-228600" lvl="7" marL="3657600" algn="l">
              <a:lnSpc>
                <a:spcPct val="90000"/>
              </a:lnSpc>
              <a:spcBef>
                <a:spcPts val="346"/>
              </a:spcBef>
              <a:spcAft>
                <a:spcPts val="0"/>
              </a:spcAft>
              <a:buClr>
                <a:schemeClr val="dk1"/>
              </a:buClr>
              <a:buSzPts val="1000"/>
              <a:buNone/>
              <a:defRPr sz="692"/>
            </a:lvl8pPr>
            <a:lvl9pPr indent="-228600" lvl="8" marL="4114800" algn="l">
              <a:lnSpc>
                <a:spcPct val="90000"/>
              </a:lnSpc>
              <a:spcBef>
                <a:spcPts val="346"/>
              </a:spcBef>
              <a:spcAft>
                <a:spcPts val="0"/>
              </a:spcAft>
              <a:buClr>
                <a:schemeClr val="dk1"/>
              </a:buClr>
              <a:buSzPts val="1000"/>
              <a:buNone/>
              <a:defRPr sz="692"/>
            </a:lvl9pPr>
          </a:lstStyle>
          <a:p/>
        </p:txBody>
      </p:sp>
      <p:sp>
        <p:nvSpPr>
          <p:cNvPr id="63" name="Google Shape;63;p24"/>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4"/>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4"/>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66" name="Shape 66"/>
        <p:cNvGrpSpPr/>
        <p:nvPr/>
      </p:nvGrpSpPr>
      <p:grpSpPr>
        <a:xfrm>
          <a:off x="0" y="0"/>
          <a:ext cx="0" cy="0"/>
          <a:chOff x="0" y="0"/>
          <a:chExt cx="0" cy="0"/>
        </a:xfrm>
      </p:grpSpPr>
      <p:sp>
        <p:nvSpPr>
          <p:cNvPr id="67" name="Google Shape;67;p25"/>
          <p:cNvSpPr txBox="1"/>
          <p:nvPr>
            <p:ph type="title"/>
          </p:nvPr>
        </p:nvSpPr>
        <p:spPr>
          <a:xfrm>
            <a:off x="472381" y="660400"/>
            <a:ext cx="2211884" cy="23114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221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5"/>
          <p:cNvSpPr/>
          <p:nvPr>
            <p:ph idx="2" type="pic"/>
          </p:nvPr>
        </p:nvSpPr>
        <p:spPr>
          <a:xfrm>
            <a:off x="2915543" y="1426284"/>
            <a:ext cx="3471863" cy="7039681"/>
          </a:xfrm>
          <a:prstGeom prst="rect">
            <a:avLst/>
          </a:prstGeom>
          <a:noFill/>
          <a:ln>
            <a:noFill/>
          </a:ln>
        </p:spPr>
      </p:sp>
      <p:sp>
        <p:nvSpPr>
          <p:cNvPr id="69" name="Google Shape;69;p25"/>
          <p:cNvSpPr txBox="1"/>
          <p:nvPr>
            <p:ph idx="1" type="body"/>
          </p:nvPr>
        </p:nvSpPr>
        <p:spPr>
          <a:xfrm>
            <a:off x="472381" y="2971800"/>
            <a:ext cx="2211884" cy="550562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692"/>
              </a:spcBef>
              <a:spcAft>
                <a:spcPts val="0"/>
              </a:spcAft>
              <a:buClr>
                <a:schemeClr val="dk1"/>
              </a:buClr>
              <a:buSzPts val="1600"/>
              <a:buNone/>
              <a:defRPr sz="1108"/>
            </a:lvl1pPr>
            <a:lvl2pPr indent="-228600" lvl="1" marL="914400" algn="l">
              <a:lnSpc>
                <a:spcPct val="90000"/>
              </a:lnSpc>
              <a:spcBef>
                <a:spcPts val="346"/>
              </a:spcBef>
              <a:spcAft>
                <a:spcPts val="0"/>
              </a:spcAft>
              <a:buClr>
                <a:schemeClr val="dk1"/>
              </a:buClr>
              <a:buSzPts val="1400"/>
              <a:buNone/>
              <a:defRPr sz="968"/>
            </a:lvl2pPr>
            <a:lvl3pPr indent="-228600" lvl="2" marL="1371600" algn="l">
              <a:lnSpc>
                <a:spcPct val="90000"/>
              </a:lnSpc>
              <a:spcBef>
                <a:spcPts val="346"/>
              </a:spcBef>
              <a:spcAft>
                <a:spcPts val="0"/>
              </a:spcAft>
              <a:buClr>
                <a:schemeClr val="dk1"/>
              </a:buClr>
              <a:buSzPts val="1200"/>
              <a:buNone/>
              <a:defRPr sz="831"/>
            </a:lvl3pPr>
            <a:lvl4pPr indent="-228600" lvl="3" marL="1828800" algn="l">
              <a:lnSpc>
                <a:spcPct val="90000"/>
              </a:lnSpc>
              <a:spcBef>
                <a:spcPts val="346"/>
              </a:spcBef>
              <a:spcAft>
                <a:spcPts val="0"/>
              </a:spcAft>
              <a:buClr>
                <a:schemeClr val="dk1"/>
              </a:buClr>
              <a:buSzPts val="1000"/>
              <a:buNone/>
              <a:defRPr sz="692"/>
            </a:lvl4pPr>
            <a:lvl5pPr indent="-228600" lvl="4" marL="2286000" algn="l">
              <a:lnSpc>
                <a:spcPct val="90000"/>
              </a:lnSpc>
              <a:spcBef>
                <a:spcPts val="346"/>
              </a:spcBef>
              <a:spcAft>
                <a:spcPts val="0"/>
              </a:spcAft>
              <a:buClr>
                <a:schemeClr val="dk1"/>
              </a:buClr>
              <a:buSzPts val="1000"/>
              <a:buNone/>
              <a:defRPr sz="692"/>
            </a:lvl5pPr>
            <a:lvl6pPr indent="-228600" lvl="5" marL="2743200" algn="l">
              <a:lnSpc>
                <a:spcPct val="90000"/>
              </a:lnSpc>
              <a:spcBef>
                <a:spcPts val="346"/>
              </a:spcBef>
              <a:spcAft>
                <a:spcPts val="0"/>
              </a:spcAft>
              <a:buClr>
                <a:schemeClr val="dk1"/>
              </a:buClr>
              <a:buSzPts val="1000"/>
              <a:buNone/>
              <a:defRPr sz="692"/>
            </a:lvl6pPr>
            <a:lvl7pPr indent="-228600" lvl="6" marL="3200400" algn="l">
              <a:lnSpc>
                <a:spcPct val="90000"/>
              </a:lnSpc>
              <a:spcBef>
                <a:spcPts val="346"/>
              </a:spcBef>
              <a:spcAft>
                <a:spcPts val="0"/>
              </a:spcAft>
              <a:buClr>
                <a:schemeClr val="dk1"/>
              </a:buClr>
              <a:buSzPts val="1000"/>
              <a:buNone/>
              <a:defRPr sz="692"/>
            </a:lvl7pPr>
            <a:lvl8pPr indent="-228600" lvl="7" marL="3657600" algn="l">
              <a:lnSpc>
                <a:spcPct val="90000"/>
              </a:lnSpc>
              <a:spcBef>
                <a:spcPts val="346"/>
              </a:spcBef>
              <a:spcAft>
                <a:spcPts val="0"/>
              </a:spcAft>
              <a:buClr>
                <a:schemeClr val="dk1"/>
              </a:buClr>
              <a:buSzPts val="1000"/>
              <a:buNone/>
              <a:defRPr sz="692"/>
            </a:lvl8pPr>
            <a:lvl9pPr indent="-228600" lvl="8" marL="4114800" algn="l">
              <a:lnSpc>
                <a:spcPct val="90000"/>
              </a:lnSpc>
              <a:spcBef>
                <a:spcPts val="346"/>
              </a:spcBef>
              <a:spcAft>
                <a:spcPts val="0"/>
              </a:spcAft>
              <a:buClr>
                <a:schemeClr val="dk1"/>
              </a:buClr>
              <a:buSzPts val="1000"/>
              <a:buNone/>
              <a:defRPr sz="692"/>
            </a:lvl9pPr>
          </a:lstStyle>
          <a:p/>
        </p:txBody>
      </p:sp>
      <p:sp>
        <p:nvSpPr>
          <p:cNvPr id="70" name="Google Shape;70;p25"/>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5"/>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5"/>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6"/>
          <p:cNvSpPr txBox="1"/>
          <p:nvPr>
            <p:ph type="title"/>
          </p:nvPr>
        </p:nvSpPr>
        <p:spPr>
          <a:xfrm>
            <a:off x="471488" y="527406"/>
            <a:ext cx="5915025" cy="191470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6"/>
          <p:cNvSpPr txBox="1"/>
          <p:nvPr>
            <p:ph idx="1" type="body"/>
          </p:nvPr>
        </p:nvSpPr>
        <p:spPr>
          <a:xfrm>
            <a:off x="471488" y="2637014"/>
            <a:ext cx="5915025" cy="6285266"/>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6"/>
          <p:cNvSpPr txBox="1"/>
          <p:nvPr>
            <p:ph idx="10" type="dt"/>
          </p:nvPr>
        </p:nvSpPr>
        <p:spPr>
          <a:xfrm>
            <a:off x="471488" y="9181398"/>
            <a:ext cx="1543050" cy="527403"/>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831"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9pPr>
          </a:lstStyle>
          <a:p/>
        </p:txBody>
      </p:sp>
      <p:sp>
        <p:nvSpPr>
          <p:cNvPr id="13" name="Google Shape;13;p16"/>
          <p:cNvSpPr txBox="1"/>
          <p:nvPr>
            <p:ph idx="11" type="ftr"/>
          </p:nvPr>
        </p:nvSpPr>
        <p:spPr>
          <a:xfrm>
            <a:off x="2271713" y="9181398"/>
            <a:ext cx="2314575" cy="527403"/>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831"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246" u="none" cap="none" strike="noStrike">
                <a:solidFill>
                  <a:schemeClr val="dk1"/>
                </a:solidFill>
                <a:latin typeface="Calibri"/>
                <a:ea typeface="Calibri"/>
                <a:cs typeface="Calibri"/>
                <a:sym typeface="Calibri"/>
              </a:defRPr>
            </a:lvl9pPr>
          </a:lstStyle>
          <a:p/>
        </p:txBody>
      </p:sp>
      <p:sp>
        <p:nvSpPr>
          <p:cNvPr id="14" name="Google Shape;14;p16"/>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2800"/>
              <a:buFont typeface="Arial"/>
              <a:buNone/>
              <a:defRPr b="0" i="0" sz="1937" u="none" cap="none" strike="noStrike">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p:nvPr/>
        </p:nvSpPr>
        <p:spPr>
          <a:xfrm>
            <a:off x="681002" y="8672977"/>
            <a:ext cx="5452218" cy="310115"/>
          </a:xfrm>
          <a:prstGeom prst="rect">
            <a:avLst/>
          </a:prstGeom>
          <a:noFill/>
          <a:ln>
            <a:noFill/>
          </a:ln>
        </p:spPr>
        <p:txBody>
          <a:bodyPr anchorCtr="0" anchor="t" bIns="31625" lIns="63275" spcFirstLastPara="1" rIns="63275" wrap="square" tIns="31625">
            <a:spAutoFit/>
          </a:bodyPr>
          <a:lstStyle/>
          <a:p>
            <a:pPr indent="0" lvl="0" marL="0" marR="0" rtl="0" algn="l">
              <a:lnSpc>
                <a:spcPct val="100000"/>
              </a:lnSpc>
              <a:spcBef>
                <a:spcPts val="0"/>
              </a:spcBef>
              <a:spcAft>
                <a:spcPts val="0"/>
              </a:spcAft>
              <a:buNone/>
            </a:pPr>
            <a:r>
              <a:rPr b="1" i="0" lang="ja-JP" sz="1600" u="none" cap="none" strike="noStrike">
                <a:solidFill>
                  <a:srgbClr val="000000"/>
                </a:solidFill>
                <a:latin typeface="Arial"/>
                <a:ea typeface="Arial"/>
                <a:cs typeface="Arial"/>
                <a:sym typeface="Arial"/>
              </a:rPr>
              <a:t>＊再提出時には日付と提出回数を更新してください</a:t>
            </a:r>
            <a:endParaRPr b="0" i="0" sz="1600" u="none" cap="none" strike="noStrike">
              <a:solidFill>
                <a:schemeClr val="dk1"/>
              </a:solidFill>
              <a:latin typeface="Arial"/>
              <a:ea typeface="Arial"/>
              <a:cs typeface="Arial"/>
              <a:sym typeface="Arial"/>
            </a:endParaRPr>
          </a:p>
        </p:txBody>
      </p:sp>
      <p:sp>
        <p:nvSpPr>
          <p:cNvPr id="90" name="Google Shape;90;p1"/>
          <p:cNvSpPr txBox="1"/>
          <p:nvPr/>
        </p:nvSpPr>
        <p:spPr>
          <a:xfrm>
            <a:off x="681004" y="8177065"/>
            <a:ext cx="5495992" cy="404756"/>
          </a:xfrm>
          <a:prstGeom prst="rect">
            <a:avLst/>
          </a:prstGeom>
          <a:noFill/>
          <a:ln cap="flat" cmpd="sng" w="38100">
            <a:solidFill>
              <a:srgbClr val="2E75B5"/>
            </a:solidFill>
            <a:prstDash val="solid"/>
            <a:round/>
            <a:headEnd len="sm" w="sm" type="none"/>
            <a:tailEnd len="sm" w="sm" type="none"/>
          </a:ln>
        </p:spPr>
        <p:txBody>
          <a:bodyPr anchorCtr="0" anchor="ctr" bIns="31625" lIns="63275" spcFirstLastPara="1" rIns="63275" wrap="square" tIns="31625">
            <a:spAutoFit/>
          </a:bodyPr>
          <a:lstStyle/>
          <a:p>
            <a:pPr indent="0" lvl="0" marL="0" marR="0" rtl="0" algn="ctr">
              <a:lnSpc>
                <a:spcPct val="100000"/>
              </a:lnSpc>
              <a:spcBef>
                <a:spcPts val="0"/>
              </a:spcBef>
              <a:spcAft>
                <a:spcPts val="0"/>
              </a:spcAft>
              <a:buNone/>
            </a:pPr>
            <a:r>
              <a:rPr b="1" i="0" lang="ja-JP" sz="2215" u="none" cap="none" strike="noStrike">
                <a:solidFill>
                  <a:schemeClr val="dk1"/>
                </a:solidFill>
                <a:latin typeface="MS Gothic"/>
                <a:ea typeface="MS Gothic"/>
                <a:cs typeface="MS Gothic"/>
                <a:sym typeface="MS Gothic"/>
              </a:rPr>
              <a:t>　　　</a:t>
            </a:r>
            <a:r>
              <a:rPr b="1" i="0" lang="ja-JP" sz="2215" u="none" cap="none" strike="noStrike">
                <a:solidFill>
                  <a:schemeClr val="dk1"/>
                </a:solidFill>
                <a:latin typeface="Arial"/>
                <a:ea typeface="Arial"/>
                <a:cs typeface="Arial"/>
                <a:sym typeface="Arial"/>
              </a:rPr>
              <a:t>月　　　日　／　提出</a:t>
            </a:r>
            <a:r>
              <a:rPr b="1" lang="ja-JP" sz="2215">
                <a:solidFill>
                  <a:schemeClr val="dk1"/>
                </a:solidFill>
              </a:rPr>
              <a:t>ｎ</a:t>
            </a:r>
            <a:r>
              <a:rPr b="1" i="0" lang="ja-JP" sz="2215" u="none" cap="none" strike="noStrike">
                <a:solidFill>
                  <a:schemeClr val="dk1"/>
                </a:solidFill>
                <a:latin typeface="Arial"/>
                <a:ea typeface="Arial"/>
                <a:cs typeface="Arial"/>
                <a:sym typeface="Arial"/>
              </a:rPr>
              <a:t>回目</a:t>
            </a:r>
            <a:endParaRPr b="0" i="0" sz="968" u="none" cap="none" strike="noStrike">
              <a:solidFill>
                <a:srgbClr val="000000"/>
              </a:solidFill>
              <a:latin typeface="Arial"/>
              <a:ea typeface="Arial"/>
              <a:cs typeface="Arial"/>
              <a:sym typeface="Arial"/>
            </a:endParaRPr>
          </a:p>
        </p:txBody>
      </p:sp>
      <p:sp>
        <p:nvSpPr>
          <p:cNvPr id="91" name="Google Shape;91;p1"/>
          <p:cNvSpPr/>
          <p:nvPr/>
        </p:nvSpPr>
        <p:spPr>
          <a:xfrm>
            <a:off x="720429" y="6556660"/>
            <a:ext cx="5417142" cy="1114021"/>
          </a:xfrm>
          <a:prstGeom prst="rect">
            <a:avLst/>
          </a:prstGeom>
          <a:noFill/>
          <a:ln cap="flat" cmpd="sng" w="25400">
            <a:solidFill>
              <a:srgbClr val="0000FF"/>
            </a:solidFill>
            <a:prstDash val="solid"/>
            <a:miter lim="800000"/>
            <a:headEnd len="sm" w="sm" type="none"/>
            <a:tailEnd len="sm" w="sm" type="none"/>
          </a:ln>
        </p:spPr>
        <p:txBody>
          <a:bodyPr anchorCtr="0" anchor="ctr" bIns="31625" lIns="63275" spcFirstLastPara="1" rIns="63275" wrap="square" tIns="31625">
            <a:noAutofit/>
          </a:bodyPr>
          <a:lstStyle/>
          <a:p>
            <a:pPr indent="0" lvl="0" marL="59347" marR="0" rtl="0" algn="l">
              <a:lnSpc>
                <a:spcPct val="100000"/>
              </a:lnSpc>
              <a:spcBef>
                <a:spcPts val="0"/>
              </a:spcBef>
              <a:spcAft>
                <a:spcPts val="0"/>
              </a:spcAft>
              <a:buNone/>
            </a:pPr>
            <a:r>
              <a:rPr b="1" i="0" lang="ja-JP" sz="1200" u="sng" cap="none" strike="noStrike">
                <a:solidFill>
                  <a:schemeClr val="dk1"/>
                </a:solidFill>
                <a:latin typeface="Arial"/>
                <a:ea typeface="Arial"/>
                <a:cs typeface="Arial"/>
                <a:sym typeface="Arial"/>
              </a:rPr>
              <a:t>※　「ＰＤＦファイル」と「パワーポイント」の２つをお送りください。</a:t>
            </a:r>
            <a:endParaRPr b="0" i="0" sz="1400" u="none" cap="none" strike="noStrike">
              <a:solidFill>
                <a:schemeClr val="dk1"/>
              </a:solidFill>
              <a:latin typeface="Arial"/>
              <a:ea typeface="Arial"/>
              <a:cs typeface="Arial"/>
              <a:sym typeface="Arial"/>
            </a:endParaRPr>
          </a:p>
          <a:p>
            <a:pPr indent="0" lvl="0" marL="59347" marR="0" rtl="0" algn="l">
              <a:lnSpc>
                <a:spcPct val="100000"/>
              </a:lnSpc>
              <a:spcBef>
                <a:spcPts val="0"/>
              </a:spcBef>
              <a:spcAft>
                <a:spcPts val="0"/>
              </a:spcAft>
              <a:buNone/>
            </a:pPr>
            <a:r>
              <a:rPr b="1" i="0" lang="ja-JP" sz="1200" u="none" cap="none" strike="noStrike">
                <a:solidFill>
                  <a:schemeClr val="dk1"/>
                </a:solidFill>
                <a:latin typeface="Arial"/>
                <a:ea typeface="Arial"/>
                <a:cs typeface="Arial"/>
                <a:sym typeface="Arial"/>
              </a:rPr>
              <a:t>※　PDFにした際、文字や図が枠内に収まっていることを確認してください。</a:t>
            </a:r>
            <a:endParaRPr b="1" i="0" sz="1200" u="none" cap="none" strike="noStrike">
              <a:solidFill>
                <a:schemeClr val="dk1"/>
              </a:solidFill>
              <a:latin typeface="Arial"/>
              <a:ea typeface="Arial"/>
              <a:cs typeface="Arial"/>
              <a:sym typeface="Arial"/>
            </a:endParaRPr>
          </a:p>
          <a:p>
            <a:pPr indent="0" lvl="0" marL="59347" marR="0" rtl="0" algn="l">
              <a:lnSpc>
                <a:spcPct val="100000"/>
              </a:lnSpc>
              <a:spcBef>
                <a:spcPts val="0"/>
              </a:spcBef>
              <a:spcAft>
                <a:spcPts val="0"/>
              </a:spcAft>
              <a:buNone/>
            </a:pPr>
            <a:r>
              <a:rPr b="1" i="0" lang="ja-JP" sz="1200" u="none" cap="none" strike="noStrike">
                <a:solidFill>
                  <a:schemeClr val="dk1"/>
                </a:solidFill>
                <a:latin typeface="Arial"/>
                <a:ea typeface="Arial"/>
                <a:cs typeface="Arial"/>
                <a:sym typeface="Arial"/>
              </a:rPr>
              <a:t>※ 各ページの説明書きをよく読んで記入してください。</a:t>
            </a:r>
            <a:br>
              <a:rPr b="1" i="0" lang="ja-JP" sz="1200" u="none" cap="none" strike="noStrike">
                <a:solidFill>
                  <a:schemeClr val="dk1"/>
                </a:solidFill>
                <a:latin typeface="Arial"/>
                <a:ea typeface="Arial"/>
                <a:cs typeface="Arial"/>
                <a:sym typeface="Arial"/>
              </a:rPr>
            </a:br>
            <a:r>
              <a:rPr b="1" i="0" lang="ja-JP" sz="1200" u="none" cap="none" strike="noStrike">
                <a:solidFill>
                  <a:schemeClr val="dk1"/>
                </a:solidFill>
                <a:latin typeface="Arial"/>
                <a:ea typeface="Arial"/>
                <a:cs typeface="Arial"/>
                <a:sym typeface="Arial"/>
              </a:rPr>
              <a:t>※ 再提出時は変更箇所を赤枠で囲んで明示してください</a:t>
            </a:r>
            <a:r>
              <a:rPr b="1" i="0" lang="ja-JP" sz="1200" u="none" cap="none" strike="noStrike">
                <a:solidFill>
                  <a:schemeClr val="dk1"/>
                </a:solidFill>
                <a:latin typeface="MS Gothic"/>
                <a:ea typeface="MS Gothic"/>
                <a:cs typeface="MS Gothic"/>
                <a:sym typeface="MS Gothic"/>
              </a:rPr>
              <a:t>。</a:t>
            </a:r>
            <a:endParaRPr b="1" i="0" sz="1200" u="none" cap="none" strike="noStrike">
              <a:solidFill>
                <a:schemeClr val="dk1"/>
              </a:solidFill>
              <a:latin typeface="MS Gothic"/>
              <a:ea typeface="MS Gothic"/>
              <a:cs typeface="MS Gothic"/>
              <a:sym typeface="MS Gothic"/>
            </a:endParaRPr>
          </a:p>
        </p:txBody>
      </p:sp>
      <p:sp>
        <p:nvSpPr>
          <p:cNvPr id="92" name="Google Shape;92;p1"/>
          <p:cNvSpPr txBox="1"/>
          <p:nvPr/>
        </p:nvSpPr>
        <p:spPr>
          <a:xfrm>
            <a:off x="692843" y="1029405"/>
            <a:ext cx="5428500" cy="1212900"/>
          </a:xfrm>
          <a:prstGeom prst="rect">
            <a:avLst/>
          </a:prstGeom>
          <a:noFill/>
          <a:ln>
            <a:noFill/>
          </a:ln>
        </p:spPr>
        <p:txBody>
          <a:bodyPr anchorCtr="0" anchor="ctr" bIns="31625" lIns="63275" spcFirstLastPara="1" rIns="63275" wrap="square" tIns="31625">
            <a:normAutofit/>
          </a:bodyPr>
          <a:lstStyle/>
          <a:p>
            <a:pPr indent="0" lvl="0" marL="0" marR="0" rtl="0" algn="ctr">
              <a:lnSpc>
                <a:spcPct val="90000"/>
              </a:lnSpc>
              <a:spcBef>
                <a:spcPts val="0"/>
              </a:spcBef>
              <a:spcAft>
                <a:spcPts val="0"/>
              </a:spcAft>
              <a:buClr>
                <a:schemeClr val="dk1"/>
              </a:buClr>
              <a:buSzPts val="3600"/>
              <a:buFont typeface="Calibri"/>
              <a:buNone/>
            </a:pPr>
            <a:r>
              <a:rPr b="0" i="0" lang="ja-JP" sz="2800" u="none" cap="none" strike="noStrike">
                <a:solidFill>
                  <a:schemeClr val="dk1"/>
                </a:solidFill>
                <a:latin typeface="Arial"/>
                <a:ea typeface="Arial"/>
                <a:cs typeface="Arial"/>
                <a:sym typeface="Arial"/>
              </a:rPr>
              <a:t>交流ロボコン 2025</a:t>
            </a:r>
            <a:endParaRPr/>
          </a:p>
          <a:p>
            <a:pPr indent="0" lvl="0" marL="0" marR="0" rtl="0" algn="ctr">
              <a:lnSpc>
                <a:spcPct val="90000"/>
              </a:lnSpc>
              <a:spcBef>
                <a:spcPts val="0"/>
              </a:spcBef>
              <a:spcAft>
                <a:spcPts val="0"/>
              </a:spcAft>
              <a:buClr>
                <a:schemeClr val="dk1"/>
              </a:buClr>
              <a:buSzPts val="3600"/>
              <a:buFont typeface="Calibri"/>
              <a:buNone/>
            </a:pPr>
            <a:r>
              <a:rPr b="0" i="0" lang="ja-JP" sz="2800" u="none" cap="none" strike="noStrike">
                <a:solidFill>
                  <a:srgbClr val="000000"/>
                </a:solidFill>
                <a:latin typeface="BIZ UDPGothic"/>
                <a:ea typeface="BIZ UDPGothic"/>
                <a:cs typeface="BIZ UDPGothic"/>
                <a:sym typeface="BIZ UDPGothic"/>
              </a:rPr>
              <a:t>～わんぱく！玉入れロボ合戦～</a:t>
            </a:r>
            <a:endParaRPr b="0" i="0" sz="2800" u="none" cap="none" strike="noStrike">
              <a:solidFill>
                <a:schemeClr val="dk1"/>
              </a:solidFill>
              <a:latin typeface="Arial"/>
              <a:ea typeface="Arial"/>
              <a:cs typeface="Arial"/>
              <a:sym typeface="Arial"/>
            </a:endParaRPr>
          </a:p>
        </p:txBody>
      </p:sp>
      <p:sp>
        <p:nvSpPr>
          <p:cNvPr id="93" name="Google Shape;93;p1"/>
          <p:cNvSpPr txBox="1"/>
          <p:nvPr/>
        </p:nvSpPr>
        <p:spPr>
          <a:xfrm>
            <a:off x="628062" y="2530433"/>
            <a:ext cx="5558100" cy="404700"/>
          </a:xfrm>
          <a:prstGeom prst="rect">
            <a:avLst/>
          </a:prstGeom>
          <a:noFill/>
          <a:ln cap="flat" cmpd="sng" w="38100">
            <a:solidFill>
              <a:srgbClr val="2E75B5"/>
            </a:solidFill>
            <a:prstDash val="solid"/>
            <a:round/>
            <a:headEnd len="sm" w="sm" type="none"/>
            <a:tailEnd len="sm" w="sm" type="none"/>
          </a:ln>
        </p:spPr>
        <p:txBody>
          <a:bodyPr anchorCtr="0" anchor="ctr" bIns="31625" lIns="63275" spcFirstLastPara="1" rIns="63275" wrap="square" tIns="31625">
            <a:spAutoFit/>
          </a:bodyPr>
          <a:lstStyle/>
          <a:p>
            <a:pPr indent="0" lvl="0" marL="0" marR="0" rtl="0" algn="ctr">
              <a:lnSpc>
                <a:spcPct val="100000"/>
              </a:lnSpc>
              <a:spcBef>
                <a:spcPts val="0"/>
              </a:spcBef>
              <a:spcAft>
                <a:spcPts val="0"/>
              </a:spcAft>
              <a:buNone/>
            </a:pPr>
            <a:r>
              <a:rPr b="1" i="0" lang="ja-JP" sz="2215" u="none" cap="none" strike="noStrike">
                <a:solidFill>
                  <a:schemeClr val="dk1"/>
                </a:solidFill>
                <a:latin typeface="MS Gothic"/>
                <a:ea typeface="MS Gothic"/>
                <a:cs typeface="MS Gothic"/>
                <a:sym typeface="MS Gothic"/>
              </a:rPr>
              <a:t>アイデアシート</a:t>
            </a:r>
            <a:endParaRPr b="0" i="0" sz="968" u="none" cap="none" strike="noStrike">
              <a:solidFill>
                <a:srgbClr val="000000"/>
              </a:solidFill>
              <a:latin typeface="Arial"/>
              <a:ea typeface="Arial"/>
              <a:cs typeface="Arial"/>
              <a:sym typeface="Arial"/>
            </a:endParaRPr>
          </a:p>
        </p:txBody>
      </p:sp>
      <p:sp>
        <p:nvSpPr>
          <p:cNvPr id="94" name="Google Shape;94;p1"/>
          <p:cNvSpPr txBox="1"/>
          <p:nvPr>
            <p:ph idx="12" type="sldNum"/>
          </p:nvPr>
        </p:nvSpPr>
        <p:spPr>
          <a:xfrm>
            <a:off x="5200709" y="9200489"/>
            <a:ext cx="1543050" cy="527403"/>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lang="ja-JP"/>
              <a:t>‹#›</a:t>
            </a:fld>
            <a:endParaRPr/>
          </a:p>
        </p:txBody>
      </p:sp>
      <p:graphicFrame>
        <p:nvGraphicFramePr>
          <p:cNvPr id="95" name="Google Shape;95;p1"/>
          <p:cNvGraphicFramePr/>
          <p:nvPr/>
        </p:nvGraphicFramePr>
        <p:xfrm>
          <a:off x="750797" y="3512382"/>
          <a:ext cx="3000000" cy="3000000"/>
        </p:xfrm>
        <a:graphic>
          <a:graphicData uri="http://schemas.openxmlformats.org/drawingml/2006/table">
            <a:tbl>
              <a:tblPr firstCol="1">
                <a:noFill/>
                <a:tableStyleId>{4D162FD1-8BB6-4D32-9AF6-F18B16363710}</a:tableStyleId>
              </a:tblPr>
              <a:tblGrid>
                <a:gridCol w="2423325"/>
                <a:gridCol w="2933175"/>
              </a:tblGrid>
              <a:tr h="693675">
                <a:tc>
                  <a:txBody>
                    <a:bodyPr/>
                    <a:lstStyle/>
                    <a:p>
                      <a:pPr indent="0" lvl="0" marL="0" marR="0" rtl="0" algn="ctr">
                        <a:lnSpc>
                          <a:spcPct val="100000"/>
                        </a:lnSpc>
                        <a:spcBef>
                          <a:spcPts val="0"/>
                        </a:spcBef>
                        <a:spcAft>
                          <a:spcPts val="0"/>
                        </a:spcAft>
                        <a:buClr>
                          <a:srgbClr val="000000"/>
                        </a:buClr>
                        <a:buSzPts val="1800"/>
                        <a:buFont typeface="Arial"/>
                        <a:buNone/>
                      </a:pPr>
                      <a:r>
                        <a:rPr lang="ja-JP" sz="1500" u="none" cap="none" strike="noStrike">
                          <a:latin typeface="Arial"/>
                          <a:ea typeface="Arial"/>
                          <a:cs typeface="Arial"/>
                          <a:sym typeface="Arial"/>
                        </a:rPr>
                        <a:t>高専（キャンパス）名　</a:t>
                      </a:r>
                      <a:endParaRPr sz="1500" u="none" cap="none" strike="noStrike">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lang="ja-JP" sz="1469"/>
                        <a:t>およびチーム名(A, B, etc…)</a:t>
                      </a:r>
                      <a:endParaRPr sz="1469"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968"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25450">
                <a:tc>
                  <a:txBody>
                    <a:bodyPr/>
                    <a:lstStyle/>
                    <a:p>
                      <a:pPr indent="0" lvl="0" marL="0" rtl="0" algn="ctr">
                        <a:spcBef>
                          <a:spcPts val="0"/>
                        </a:spcBef>
                        <a:spcAft>
                          <a:spcPts val="0"/>
                        </a:spcAft>
                        <a:buNone/>
                      </a:pPr>
                      <a:r>
                        <a:rPr lang="ja-JP" sz="1500">
                          <a:latin typeface="Arial"/>
                          <a:ea typeface="Arial"/>
                          <a:cs typeface="Arial"/>
                          <a:sym typeface="Arial"/>
                        </a:rPr>
                        <a:t>プロジェクト名のﾌﾘｶﾞﾅ</a:t>
                      </a:r>
                      <a:endParaRPr sz="1500">
                        <a:latin typeface="Arial"/>
                        <a:ea typeface="Arial"/>
                        <a:cs typeface="Arial"/>
                        <a:sym typeface="Arial"/>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968"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670225">
                <a:tc>
                  <a:txBody>
                    <a:bodyPr/>
                    <a:lstStyle/>
                    <a:p>
                      <a:pPr indent="0" lvl="0" marL="0" rtl="0" algn="ctr">
                        <a:spcBef>
                          <a:spcPts val="0"/>
                        </a:spcBef>
                        <a:spcAft>
                          <a:spcPts val="0"/>
                        </a:spcAft>
                        <a:buClr>
                          <a:schemeClr val="dk1"/>
                        </a:buClr>
                        <a:buSzPts val="1800"/>
                        <a:buFont typeface="Arial"/>
                        <a:buNone/>
                      </a:pPr>
                      <a:r>
                        <a:rPr lang="ja-JP" sz="1500">
                          <a:latin typeface="Arial"/>
                          <a:ea typeface="Arial"/>
                          <a:cs typeface="Arial"/>
                          <a:sym typeface="Arial"/>
                        </a:rPr>
                        <a:t>プロジェクト名</a:t>
                      </a:r>
                      <a:endParaRPr sz="1500" u="none" cap="none" strike="noStrike">
                        <a:latin typeface="Arial"/>
                        <a:ea typeface="Arial"/>
                        <a:cs typeface="Arial"/>
                        <a:sym typeface="Arial"/>
                      </a:endParaRPr>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None/>
                      </a:pPr>
                      <a:r>
                        <a:t/>
                      </a:r>
                      <a:endParaRPr sz="968" u="none" cap="none" strike="noStrike"/>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06225">
                <a:tc rowSpan="2">
                  <a:txBody>
                    <a:bodyPr/>
                    <a:lstStyle/>
                    <a:p>
                      <a:pPr indent="0" lvl="0" marL="0" marR="0" rtl="0" algn="ctr">
                        <a:lnSpc>
                          <a:spcPct val="100000"/>
                        </a:lnSpc>
                        <a:spcBef>
                          <a:spcPts val="0"/>
                        </a:spcBef>
                        <a:spcAft>
                          <a:spcPts val="0"/>
                        </a:spcAft>
                        <a:buClr>
                          <a:srgbClr val="000000"/>
                        </a:buClr>
                        <a:buSzPts val="1000"/>
                        <a:buFont typeface="Arial"/>
                        <a:buNone/>
                      </a:pPr>
                      <a:r>
                        <a:rPr lang="ja-JP" sz="1500" u="none" cap="none" strike="noStrike">
                          <a:latin typeface="Arial"/>
                          <a:ea typeface="Arial"/>
                          <a:cs typeface="Arial"/>
                          <a:sym typeface="Arial"/>
                        </a:rPr>
                        <a:t>チームリーダー</a:t>
                      </a:r>
                      <a:endParaRPr sz="1900"/>
                    </a:p>
                  </a:txBody>
                  <a:tcPr marT="45725" marB="45725"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ja-JP" sz="1000" u="none" cap="none" strike="noStrike">
                          <a:latin typeface="Arial"/>
                          <a:ea typeface="Arial"/>
                          <a:cs typeface="Arial"/>
                          <a:sym typeface="Arial"/>
                        </a:rPr>
                        <a:t>名前</a:t>
                      </a:r>
                      <a:endParaRPr sz="1000" u="none" cap="none" strike="noStrike">
                        <a:latin typeface="Arial"/>
                        <a:ea typeface="Arial"/>
                        <a:cs typeface="Arial"/>
                        <a:sym typeface="Arial"/>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06225">
                <a:tc vMerge="1"/>
                <a:tc>
                  <a:txBody>
                    <a:bodyPr/>
                    <a:lstStyle/>
                    <a:p>
                      <a:pPr indent="0" lvl="0" marL="0" marR="0" rtl="0" algn="l">
                        <a:lnSpc>
                          <a:spcPct val="100000"/>
                        </a:lnSpc>
                        <a:spcBef>
                          <a:spcPts val="0"/>
                        </a:spcBef>
                        <a:spcAft>
                          <a:spcPts val="0"/>
                        </a:spcAft>
                        <a:buClr>
                          <a:srgbClr val="000000"/>
                        </a:buClr>
                        <a:buSzPts val="1000"/>
                        <a:buFont typeface="Arial"/>
                        <a:buNone/>
                      </a:pPr>
                      <a:r>
                        <a:rPr lang="ja-JP" sz="1000" u="none" cap="none" strike="noStrike">
                          <a:latin typeface="Arial"/>
                          <a:ea typeface="Arial"/>
                          <a:cs typeface="Arial"/>
                          <a:sym typeface="Arial"/>
                        </a:rPr>
                        <a:t>学科・学年</a:t>
                      </a:r>
                      <a:endParaRPr sz="1000" u="none" cap="none" strike="noStrike">
                        <a:latin typeface="Arial"/>
                        <a:ea typeface="Arial"/>
                        <a:cs typeface="Arial"/>
                        <a:sym typeface="Arial"/>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9"/>
          <p:cNvSpPr txBox="1"/>
          <p:nvPr>
            <p:ph type="title"/>
          </p:nvPr>
        </p:nvSpPr>
        <p:spPr>
          <a:xfrm>
            <a:off x="0" y="63826"/>
            <a:ext cx="2350394" cy="331804"/>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Calibri"/>
              <a:buNone/>
            </a:pPr>
            <a:r>
              <a:rPr lang="ja-JP" sz="1800">
                <a:latin typeface="Arial"/>
                <a:ea typeface="Arial"/>
                <a:cs typeface="Arial"/>
                <a:sym typeface="Arial"/>
              </a:rPr>
              <a:t>（１）チーム情報</a:t>
            </a:r>
            <a:endParaRPr/>
          </a:p>
        </p:txBody>
      </p:sp>
      <p:sp>
        <p:nvSpPr>
          <p:cNvPr id="102" name="Google Shape;102;p9"/>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lang="ja-JP"/>
              <a:t>‹#›</a:t>
            </a:fld>
            <a:endParaRPr/>
          </a:p>
        </p:txBody>
      </p:sp>
      <p:graphicFrame>
        <p:nvGraphicFramePr>
          <p:cNvPr id="103" name="Google Shape;103;p9"/>
          <p:cNvGraphicFramePr/>
          <p:nvPr/>
        </p:nvGraphicFramePr>
        <p:xfrm>
          <a:off x="195825" y="917620"/>
          <a:ext cx="3000000" cy="3000000"/>
        </p:xfrm>
        <a:graphic>
          <a:graphicData uri="http://schemas.openxmlformats.org/drawingml/2006/table">
            <a:tbl>
              <a:tblPr bandRow="1" firstRow="1">
                <a:noFill/>
                <a:tableStyleId>{4D162FD1-8BB6-4D32-9AF6-F18B16363710}</a:tableStyleId>
              </a:tblPr>
              <a:tblGrid>
                <a:gridCol w="699300"/>
                <a:gridCol w="699300"/>
                <a:gridCol w="699300"/>
                <a:gridCol w="699300"/>
                <a:gridCol w="699300"/>
                <a:gridCol w="699300"/>
              </a:tblGrid>
              <a:tr h="310100">
                <a:tc>
                  <a:txBody>
                    <a:bodyPr/>
                    <a:lstStyle/>
                    <a:p>
                      <a:pPr indent="0" lvl="0" marL="0" marR="0" rtl="0" algn="ctr">
                        <a:lnSpc>
                          <a:spcPct val="100000"/>
                        </a:lnSpc>
                        <a:spcBef>
                          <a:spcPts val="0"/>
                        </a:spcBef>
                        <a:spcAft>
                          <a:spcPts val="0"/>
                        </a:spcAft>
                        <a:buNone/>
                      </a:pPr>
                      <a:r>
                        <a:rPr lang="ja-JP" sz="1400" u="none" cap="none" strike="noStrike">
                          <a:latin typeface="Arial"/>
                          <a:ea typeface="Arial"/>
                          <a:cs typeface="Arial"/>
                          <a:sym typeface="Arial"/>
                        </a:rPr>
                        <a:t>1年</a:t>
                      </a:r>
                      <a:endParaRPr/>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latin typeface="Arial"/>
                          <a:ea typeface="Arial"/>
                          <a:cs typeface="Arial"/>
                          <a:sym typeface="Arial"/>
                        </a:rPr>
                        <a:t>2年</a:t>
                      </a:r>
                      <a:endParaRPr/>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latin typeface="Arial"/>
                          <a:ea typeface="Arial"/>
                          <a:cs typeface="Arial"/>
                          <a:sym typeface="Arial"/>
                        </a:rPr>
                        <a:t>3年</a:t>
                      </a:r>
                      <a:endParaRPr/>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latin typeface="Arial"/>
                          <a:ea typeface="Arial"/>
                          <a:cs typeface="Arial"/>
                          <a:sym typeface="Arial"/>
                        </a:rPr>
                        <a:t>4年</a:t>
                      </a:r>
                      <a:endParaRPr/>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latin typeface="Arial"/>
                          <a:ea typeface="Arial"/>
                          <a:cs typeface="Arial"/>
                          <a:sym typeface="Arial"/>
                        </a:rPr>
                        <a:t>5年</a:t>
                      </a:r>
                      <a:endParaRPr/>
                    </a:p>
                  </a:txBody>
                  <a:tcPr marT="45725" marB="45725" marR="91450" marL="91450"/>
                </a:tc>
                <a:tc>
                  <a:txBody>
                    <a:bodyPr/>
                    <a:lstStyle/>
                    <a:p>
                      <a:pPr indent="0" lvl="0" marL="0" marR="0" rtl="0" algn="ctr">
                        <a:lnSpc>
                          <a:spcPct val="100000"/>
                        </a:lnSpc>
                        <a:spcBef>
                          <a:spcPts val="0"/>
                        </a:spcBef>
                        <a:spcAft>
                          <a:spcPts val="0"/>
                        </a:spcAft>
                        <a:buNone/>
                      </a:pPr>
                      <a:r>
                        <a:rPr lang="ja-JP" sz="1400" u="none" cap="none" strike="noStrike">
                          <a:latin typeface="Arial"/>
                          <a:ea typeface="Arial"/>
                          <a:cs typeface="Arial"/>
                          <a:sym typeface="Arial"/>
                        </a:rPr>
                        <a:t>計</a:t>
                      </a:r>
                      <a:endParaRPr/>
                    </a:p>
                  </a:txBody>
                  <a:tcPr marT="45725" marB="45725" marR="91450" marL="91450"/>
                </a:tc>
              </a:tr>
              <a:tr h="478750">
                <a:tc>
                  <a:txBody>
                    <a:bodyPr/>
                    <a:lstStyle/>
                    <a:p>
                      <a:pPr indent="0" lvl="0" marL="0" marR="0" rtl="0" algn="ctr">
                        <a:lnSpc>
                          <a:spcPct val="100000"/>
                        </a:lnSpc>
                        <a:spcBef>
                          <a:spcPts val="0"/>
                        </a:spcBef>
                        <a:spcAft>
                          <a:spcPts val="0"/>
                        </a:spcAft>
                        <a:buNone/>
                      </a:pPr>
                      <a:r>
                        <a:t/>
                      </a:r>
                      <a:endParaRPr sz="1400" u="none" cap="none" strike="noStrike">
                        <a:latin typeface="Arial"/>
                        <a:ea typeface="Arial"/>
                        <a:cs typeface="Arial"/>
                        <a:sym typeface="Arial"/>
                      </a:endParaRPr>
                    </a:p>
                  </a:txBody>
                  <a:tcPr marT="45725" marB="45725" marR="91450" marL="91450"/>
                </a:tc>
                <a:tc>
                  <a:txBody>
                    <a:bodyPr/>
                    <a:lstStyle/>
                    <a:p>
                      <a:pPr indent="0" lvl="0" marL="0" marR="0" rtl="0" algn="ctr">
                        <a:lnSpc>
                          <a:spcPct val="100000"/>
                        </a:lnSpc>
                        <a:spcBef>
                          <a:spcPts val="0"/>
                        </a:spcBef>
                        <a:spcAft>
                          <a:spcPts val="0"/>
                        </a:spcAft>
                        <a:buNone/>
                      </a:pPr>
                      <a:r>
                        <a:t/>
                      </a:r>
                      <a:endParaRPr sz="1400" u="none" cap="none" strike="noStrike">
                        <a:latin typeface="Arial"/>
                        <a:ea typeface="Arial"/>
                        <a:cs typeface="Arial"/>
                        <a:sym typeface="Arial"/>
                      </a:endParaRPr>
                    </a:p>
                  </a:txBody>
                  <a:tcPr marT="45725" marB="45725" marR="91450" marL="91450"/>
                </a:tc>
                <a:tc>
                  <a:txBody>
                    <a:bodyPr/>
                    <a:lstStyle/>
                    <a:p>
                      <a:pPr indent="0" lvl="0" marL="0" marR="0" rtl="0" algn="ctr">
                        <a:lnSpc>
                          <a:spcPct val="100000"/>
                        </a:lnSpc>
                        <a:spcBef>
                          <a:spcPts val="0"/>
                        </a:spcBef>
                        <a:spcAft>
                          <a:spcPts val="0"/>
                        </a:spcAft>
                        <a:buNone/>
                      </a:pPr>
                      <a:r>
                        <a:t/>
                      </a:r>
                      <a:endParaRPr sz="1400" u="none" cap="none" strike="noStrike">
                        <a:latin typeface="Arial"/>
                        <a:ea typeface="Arial"/>
                        <a:cs typeface="Arial"/>
                        <a:sym typeface="Arial"/>
                      </a:endParaRPr>
                    </a:p>
                  </a:txBody>
                  <a:tcPr marT="45725" marB="45725" marR="91450" marL="91450"/>
                </a:tc>
                <a:tc>
                  <a:txBody>
                    <a:bodyPr/>
                    <a:lstStyle/>
                    <a:p>
                      <a:pPr indent="0" lvl="0" marL="0" marR="0" rtl="0" algn="ctr">
                        <a:lnSpc>
                          <a:spcPct val="100000"/>
                        </a:lnSpc>
                        <a:spcBef>
                          <a:spcPts val="0"/>
                        </a:spcBef>
                        <a:spcAft>
                          <a:spcPts val="0"/>
                        </a:spcAft>
                        <a:buNone/>
                      </a:pPr>
                      <a:r>
                        <a:t/>
                      </a:r>
                      <a:endParaRPr sz="1400" u="none" cap="none" strike="noStrike">
                        <a:latin typeface="Arial"/>
                        <a:ea typeface="Arial"/>
                        <a:cs typeface="Arial"/>
                        <a:sym typeface="Arial"/>
                      </a:endParaRPr>
                    </a:p>
                  </a:txBody>
                  <a:tcPr marT="45725" marB="45725" marR="91450" marL="91450"/>
                </a:tc>
                <a:tc>
                  <a:txBody>
                    <a:bodyPr/>
                    <a:lstStyle/>
                    <a:p>
                      <a:pPr indent="0" lvl="0" marL="0" marR="0" rtl="0" algn="ctr">
                        <a:lnSpc>
                          <a:spcPct val="100000"/>
                        </a:lnSpc>
                        <a:spcBef>
                          <a:spcPts val="0"/>
                        </a:spcBef>
                        <a:spcAft>
                          <a:spcPts val="0"/>
                        </a:spcAft>
                        <a:buNone/>
                      </a:pPr>
                      <a:r>
                        <a:t/>
                      </a:r>
                      <a:endParaRPr sz="1400" u="none" cap="none" strike="noStrike">
                        <a:latin typeface="Arial"/>
                        <a:ea typeface="Arial"/>
                        <a:cs typeface="Arial"/>
                        <a:sym typeface="Arial"/>
                      </a:endParaRPr>
                    </a:p>
                  </a:txBody>
                  <a:tcPr marT="45725" marB="45725" marR="91450" marL="91450"/>
                </a:tc>
                <a:tc>
                  <a:txBody>
                    <a:bodyPr/>
                    <a:lstStyle/>
                    <a:p>
                      <a:pPr indent="0" lvl="0" marL="0" marR="0" rtl="0" algn="ctr">
                        <a:lnSpc>
                          <a:spcPct val="100000"/>
                        </a:lnSpc>
                        <a:spcBef>
                          <a:spcPts val="0"/>
                        </a:spcBef>
                        <a:spcAft>
                          <a:spcPts val="0"/>
                        </a:spcAft>
                        <a:buNone/>
                      </a:pPr>
                      <a:r>
                        <a:t/>
                      </a:r>
                      <a:endParaRPr sz="1400" u="none" cap="none" strike="noStrike">
                        <a:latin typeface="Arial"/>
                        <a:ea typeface="Arial"/>
                        <a:cs typeface="Arial"/>
                        <a:sym typeface="Arial"/>
                      </a:endParaRPr>
                    </a:p>
                  </a:txBody>
                  <a:tcPr marT="45725" marB="45725" marR="91450" marL="91450"/>
                </a:tc>
              </a:tr>
            </a:tbl>
          </a:graphicData>
        </a:graphic>
      </p:graphicFrame>
      <p:sp>
        <p:nvSpPr>
          <p:cNvPr id="104" name="Google Shape;104;p9"/>
          <p:cNvSpPr txBox="1"/>
          <p:nvPr/>
        </p:nvSpPr>
        <p:spPr>
          <a:xfrm>
            <a:off x="115910" y="580726"/>
            <a:ext cx="5653825" cy="33180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Calibri"/>
              <a:buNone/>
            </a:pPr>
            <a:r>
              <a:rPr b="0" i="0" lang="ja-JP" sz="1385" u="none" cap="none" strike="noStrike">
                <a:solidFill>
                  <a:schemeClr val="dk1"/>
                </a:solidFill>
                <a:latin typeface="Arial"/>
                <a:ea typeface="Arial"/>
                <a:cs typeface="Arial"/>
                <a:sym typeface="Arial"/>
              </a:rPr>
              <a:t>＜チーム</a:t>
            </a:r>
            <a:r>
              <a:rPr lang="ja-JP" sz="1385">
                <a:solidFill>
                  <a:schemeClr val="dk1"/>
                </a:solidFill>
              </a:rPr>
              <a:t>の人数</a:t>
            </a:r>
            <a:r>
              <a:rPr b="0" i="0" lang="ja-JP" sz="1385" u="none" cap="none" strike="noStrike">
                <a:solidFill>
                  <a:schemeClr val="dk1"/>
                </a:solidFill>
                <a:latin typeface="Arial"/>
                <a:ea typeface="Arial"/>
                <a:cs typeface="Arial"/>
                <a:sym typeface="Arial"/>
              </a:rPr>
              <a:t>＞</a:t>
            </a:r>
            <a:endParaRPr/>
          </a:p>
        </p:txBody>
      </p:sp>
      <p:sp>
        <p:nvSpPr>
          <p:cNvPr id="105" name="Google Shape;105;p9"/>
          <p:cNvSpPr txBox="1"/>
          <p:nvPr/>
        </p:nvSpPr>
        <p:spPr>
          <a:xfrm>
            <a:off x="115900" y="1808200"/>
            <a:ext cx="6262500" cy="3318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Calibri"/>
              <a:buNone/>
            </a:pPr>
            <a:r>
              <a:rPr b="0" i="0" lang="ja-JP" sz="1385" u="none" cap="none" strike="noStrike">
                <a:solidFill>
                  <a:schemeClr val="dk1"/>
                </a:solidFill>
                <a:latin typeface="Arial"/>
                <a:ea typeface="Arial"/>
                <a:cs typeface="Arial"/>
                <a:sym typeface="Arial"/>
              </a:rPr>
              <a:t>＜所属する学科・コース＞ </a:t>
            </a:r>
            <a:r>
              <a:rPr lang="ja-JP" sz="1385">
                <a:solidFill>
                  <a:schemeClr val="dk1"/>
                </a:solidFill>
              </a:rPr>
              <a:t>※9名以上の場合、各学科・コースの人数を記入</a:t>
            </a:r>
            <a:endParaRPr/>
          </a:p>
        </p:txBody>
      </p:sp>
      <p:graphicFrame>
        <p:nvGraphicFramePr>
          <p:cNvPr id="106" name="Google Shape;106;p9"/>
          <p:cNvGraphicFramePr/>
          <p:nvPr/>
        </p:nvGraphicFramePr>
        <p:xfrm>
          <a:off x="198408" y="2123923"/>
          <a:ext cx="3000000" cy="3000000"/>
        </p:xfrm>
        <a:graphic>
          <a:graphicData uri="http://schemas.openxmlformats.org/drawingml/2006/table">
            <a:tbl>
              <a:tblPr bandRow="1">
                <a:noFill/>
                <a:tableStyleId>{4D162FD1-8BB6-4D32-9AF6-F18B16363710}</a:tableStyleId>
              </a:tblPr>
              <a:tblGrid>
                <a:gridCol w="2786200"/>
                <a:gridCol w="2735875"/>
              </a:tblGrid>
              <a:tr h="251200">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r>
              <a:tr h="251200">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r>
              <a:tr h="251200">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r>
              <a:tr h="251200">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c>
                  <a:txBody>
                    <a:bodyPr/>
                    <a:lstStyle/>
                    <a:p>
                      <a:pPr indent="0" lvl="0" marL="0" marR="0" rtl="0" algn="l">
                        <a:lnSpc>
                          <a:spcPct val="100000"/>
                        </a:lnSpc>
                        <a:spcBef>
                          <a:spcPts val="0"/>
                        </a:spcBef>
                        <a:spcAft>
                          <a:spcPts val="0"/>
                        </a:spcAft>
                        <a:buNone/>
                      </a:pPr>
                      <a:r>
                        <a:t/>
                      </a:r>
                      <a:endParaRPr sz="1100" u="none" cap="none" strike="noStrike"/>
                    </a:p>
                  </a:txBody>
                  <a:tcPr marT="45725" marB="45725" marR="91450" marL="91450"/>
                </a:tc>
              </a:tr>
            </a:tbl>
          </a:graphicData>
        </a:graphic>
      </p:graphicFrame>
      <p:graphicFrame>
        <p:nvGraphicFramePr>
          <p:cNvPr id="107" name="Google Shape;107;p9"/>
          <p:cNvGraphicFramePr/>
          <p:nvPr/>
        </p:nvGraphicFramePr>
        <p:xfrm>
          <a:off x="225294" y="3271356"/>
          <a:ext cx="3000000" cy="3000000"/>
        </p:xfrm>
        <a:graphic>
          <a:graphicData uri="http://schemas.openxmlformats.org/drawingml/2006/table">
            <a:tbl>
              <a:tblPr bandRow="1">
                <a:noFill/>
                <a:tableStyleId>{8C82E3B3-B0A0-4F44-97C3-FD568AA579C9}</a:tableStyleId>
              </a:tblPr>
              <a:tblGrid>
                <a:gridCol w="6407400"/>
              </a:tblGrid>
              <a:tr h="253225">
                <a:tc>
                  <a:txBody>
                    <a:bodyPr/>
                    <a:lstStyle/>
                    <a:p>
                      <a:pPr indent="0" lvl="0" marL="0" marR="0" rtl="0" algn="l">
                        <a:lnSpc>
                          <a:spcPct val="100000"/>
                        </a:lnSpc>
                        <a:spcBef>
                          <a:spcPts val="0"/>
                        </a:spcBef>
                        <a:spcAft>
                          <a:spcPts val="0"/>
                        </a:spcAft>
                        <a:buClr>
                          <a:srgbClr val="000000"/>
                        </a:buClr>
                        <a:buSzPts val="1800"/>
                        <a:buFont typeface="Arial"/>
                        <a:buNone/>
                      </a:pPr>
                      <a:r>
                        <a:rPr b="1" lang="ja-JP" sz="1200" u="none" cap="none" strike="noStrike">
                          <a:solidFill>
                            <a:schemeClr val="lt1"/>
                          </a:solidFill>
                        </a:rPr>
                        <a:t>チームの目標 </a:t>
                      </a:r>
                      <a:r>
                        <a:rPr b="1" lang="ja-JP" sz="800" u="none" cap="none" strike="noStrike">
                          <a:solidFill>
                            <a:schemeClr val="lt1"/>
                          </a:solidFill>
                        </a:rPr>
                        <a:t>（大会やロボット製作、ロボコンの活動などを通じてのチームの目標）</a:t>
                      </a:r>
                      <a:endParaRPr b="1" sz="800" u="none" cap="none" strike="noStrike">
                        <a:solidFill>
                          <a:schemeClr val="lt1"/>
                        </a:solidFill>
                        <a:latin typeface="Calibri"/>
                        <a:ea typeface="Calibri"/>
                        <a:cs typeface="Calibri"/>
                        <a:sym typeface="Calibri"/>
                      </a:endParaRPr>
                    </a:p>
                  </a:txBody>
                  <a:tcPr marT="31650" marB="31650" marR="63300" marL="63300">
                    <a:solidFill>
                      <a:schemeClr val="accent5"/>
                    </a:solidFill>
                  </a:tcPr>
                </a:tc>
              </a:tr>
              <a:tr h="1552175">
                <a:tc>
                  <a:txBody>
                    <a:bodyPr/>
                    <a:lstStyle/>
                    <a:p>
                      <a:pPr indent="0" lvl="0" marL="0" marR="0" rtl="0" algn="l">
                        <a:lnSpc>
                          <a:spcPct val="100000"/>
                        </a:lnSpc>
                        <a:spcBef>
                          <a:spcPts val="0"/>
                        </a:spcBef>
                        <a:spcAft>
                          <a:spcPts val="0"/>
                        </a:spcAft>
                        <a:buClr>
                          <a:srgbClr val="000000"/>
                        </a:buClr>
                        <a:buSzPts val="1800"/>
                        <a:buFont typeface="Arial"/>
                        <a:buNone/>
                      </a:pPr>
                      <a:r>
                        <a:t/>
                      </a:r>
                      <a:endParaRPr sz="1200" u="none" cap="none" strike="noStrike">
                        <a:solidFill>
                          <a:schemeClr val="dk1"/>
                        </a:solidFill>
                        <a:latin typeface="Calibri"/>
                        <a:ea typeface="Calibri"/>
                        <a:cs typeface="Calibri"/>
                        <a:sym typeface="Calibri"/>
                      </a:endParaRPr>
                    </a:p>
                  </a:txBody>
                  <a:tcPr marT="31650" marB="31650" marR="63300" marL="63300"/>
                </a:tc>
              </a:tr>
              <a:tr h="253225">
                <a:tc>
                  <a:txBody>
                    <a:bodyPr/>
                    <a:lstStyle/>
                    <a:p>
                      <a:pPr indent="0" lvl="0" marL="0" marR="0" rtl="0" algn="l">
                        <a:lnSpc>
                          <a:spcPct val="100000"/>
                        </a:lnSpc>
                        <a:spcBef>
                          <a:spcPts val="0"/>
                        </a:spcBef>
                        <a:spcAft>
                          <a:spcPts val="0"/>
                        </a:spcAft>
                        <a:buClr>
                          <a:schemeClr val="lt1"/>
                        </a:buClr>
                        <a:buSzPts val="1800"/>
                        <a:buFont typeface="Calibri"/>
                        <a:buNone/>
                      </a:pPr>
                      <a:r>
                        <a:rPr b="1" lang="ja-JP" sz="1200" u="none" cap="none" strike="noStrike">
                          <a:solidFill>
                            <a:schemeClr val="lt1"/>
                          </a:solidFill>
                        </a:rPr>
                        <a:t>コンセプト、アピールポイント、戦略など</a:t>
                      </a:r>
                      <a:r>
                        <a:rPr b="1" lang="ja-JP" sz="800" u="none" cap="none" strike="noStrike">
                          <a:solidFill>
                            <a:schemeClr val="lt1"/>
                          </a:solidFill>
                        </a:rPr>
                        <a:t>（力を入れているアイデアのポイント、特に注目してもらいたいこと）</a:t>
                      </a:r>
                      <a:endParaRPr b="1" sz="800" u="none" cap="none" strike="noStrike">
                        <a:solidFill>
                          <a:schemeClr val="lt1"/>
                        </a:solidFill>
                        <a:latin typeface="Calibri"/>
                        <a:ea typeface="Calibri"/>
                        <a:cs typeface="Calibri"/>
                        <a:sym typeface="Calibri"/>
                      </a:endParaRPr>
                    </a:p>
                  </a:txBody>
                  <a:tcPr marT="31650" marB="31650" marR="63300" marL="63300">
                    <a:solidFill>
                      <a:schemeClr val="accent5"/>
                    </a:solidFill>
                  </a:tcPr>
                </a:tc>
              </a:tr>
              <a:tr h="3784775">
                <a:tc>
                  <a:txBody>
                    <a:bodyPr/>
                    <a:lstStyle/>
                    <a:p>
                      <a:pPr indent="0" lvl="0" marL="0" marR="0" rtl="0" algn="l">
                        <a:lnSpc>
                          <a:spcPct val="100000"/>
                        </a:lnSpc>
                        <a:spcBef>
                          <a:spcPts val="0"/>
                        </a:spcBef>
                        <a:spcAft>
                          <a:spcPts val="0"/>
                        </a:spcAft>
                        <a:buClr>
                          <a:srgbClr val="000000"/>
                        </a:buClr>
                        <a:buSzPts val="1800"/>
                        <a:buFont typeface="Arial"/>
                        <a:buNone/>
                      </a:pPr>
                      <a:r>
                        <a:t/>
                      </a:r>
                      <a:endParaRPr sz="1200" u="none" cap="none" strike="noStrike"/>
                    </a:p>
                    <a:p>
                      <a:pPr indent="0" lvl="0" marL="0" marR="0" rtl="0" algn="l">
                        <a:lnSpc>
                          <a:spcPct val="100000"/>
                        </a:lnSpc>
                        <a:spcBef>
                          <a:spcPts val="0"/>
                        </a:spcBef>
                        <a:spcAft>
                          <a:spcPts val="0"/>
                        </a:spcAft>
                        <a:buClr>
                          <a:srgbClr val="000000"/>
                        </a:buClr>
                        <a:buSzPts val="1800"/>
                        <a:buFont typeface="Arial"/>
                        <a:buNone/>
                      </a:pPr>
                      <a:r>
                        <a:t/>
                      </a:r>
                      <a:endParaRPr sz="1200" u="none" cap="none" strike="noStrike"/>
                    </a:p>
                    <a:p>
                      <a:pPr indent="0" lvl="0" marL="0" marR="0" rtl="0" algn="l">
                        <a:lnSpc>
                          <a:spcPct val="100000"/>
                        </a:lnSpc>
                        <a:spcBef>
                          <a:spcPts val="0"/>
                        </a:spcBef>
                        <a:spcAft>
                          <a:spcPts val="0"/>
                        </a:spcAft>
                        <a:buClr>
                          <a:srgbClr val="000000"/>
                        </a:buClr>
                        <a:buSzPts val="1800"/>
                        <a:buFont typeface="Arial"/>
                        <a:buNone/>
                      </a:pPr>
                      <a:r>
                        <a:t/>
                      </a:r>
                      <a:endParaRPr sz="1200" u="none" cap="none" strike="noStrike"/>
                    </a:p>
                    <a:p>
                      <a:pPr indent="0" lvl="0" marL="0" marR="0" rtl="0" algn="l">
                        <a:lnSpc>
                          <a:spcPct val="100000"/>
                        </a:lnSpc>
                        <a:spcBef>
                          <a:spcPts val="0"/>
                        </a:spcBef>
                        <a:spcAft>
                          <a:spcPts val="0"/>
                        </a:spcAft>
                        <a:buClr>
                          <a:srgbClr val="000000"/>
                        </a:buClr>
                        <a:buSzPts val="1800"/>
                        <a:buFont typeface="Arial"/>
                        <a:buNone/>
                      </a:pPr>
                      <a:r>
                        <a:t/>
                      </a:r>
                      <a:endParaRPr sz="1200" u="none" cap="none" strike="noStrike"/>
                    </a:p>
                    <a:p>
                      <a:pPr indent="0" lvl="0" marL="0" marR="0" rtl="0" algn="l">
                        <a:lnSpc>
                          <a:spcPct val="100000"/>
                        </a:lnSpc>
                        <a:spcBef>
                          <a:spcPts val="0"/>
                        </a:spcBef>
                        <a:spcAft>
                          <a:spcPts val="0"/>
                        </a:spcAft>
                        <a:buClr>
                          <a:srgbClr val="000000"/>
                        </a:buClr>
                        <a:buSzPts val="1800"/>
                        <a:buFont typeface="Arial"/>
                        <a:buNone/>
                      </a:pPr>
                      <a:r>
                        <a:t/>
                      </a:r>
                      <a:endParaRPr sz="1200" u="none" cap="none" strike="noStrike"/>
                    </a:p>
                    <a:p>
                      <a:pPr indent="0" lvl="0" marL="0" marR="0" rtl="0" algn="l">
                        <a:lnSpc>
                          <a:spcPct val="100000"/>
                        </a:lnSpc>
                        <a:spcBef>
                          <a:spcPts val="0"/>
                        </a:spcBef>
                        <a:spcAft>
                          <a:spcPts val="0"/>
                        </a:spcAft>
                        <a:buClr>
                          <a:srgbClr val="000000"/>
                        </a:buClr>
                        <a:buSzPts val="1800"/>
                        <a:buFont typeface="Arial"/>
                        <a:buNone/>
                      </a:pPr>
                      <a:r>
                        <a:t/>
                      </a:r>
                      <a:endParaRPr sz="1200" u="none" cap="none" strike="noStrike"/>
                    </a:p>
                  </a:txBody>
                  <a:tcPr marT="31650" marB="31650" marR="63300" marL="6330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3"/>
          <p:cNvSpPr txBox="1"/>
          <p:nvPr>
            <p:ph type="title"/>
          </p:nvPr>
        </p:nvSpPr>
        <p:spPr>
          <a:xfrm>
            <a:off x="125107" y="841704"/>
            <a:ext cx="6407454" cy="482922"/>
          </a:xfrm>
          <a:prstGeom prst="rect">
            <a:avLst/>
          </a:prstGeom>
          <a:noFill/>
          <a:ln>
            <a:noFill/>
          </a:ln>
        </p:spPr>
        <p:txBody>
          <a:bodyPr anchorCtr="0" anchor="ctr" bIns="31625" lIns="63275" spcFirstLastPara="1" rIns="63275" wrap="square" tIns="31625">
            <a:normAutofit/>
          </a:bodyPr>
          <a:lstStyle/>
          <a:p>
            <a:pPr indent="0" lvl="0" marL="0" rtl="0" algn="l">
              <a:lnSpc>
                <a:spcPct val="90000"/>
              </a:lnSpc>
              <a:spcBef>
                <a:spcPts val="0"/>
              </a:spcBef>
              <a:spcAft>
                <a:spcPts val="0"/>
              </a:spcAft>
              <a:buClr>
                <a:schemeClr val="dk1"/>
              </a:buClr>
              <a:buSzPts val="3600"/>
              <a:buFont typeface="Calibri"/>
              <a:buNone/>
            </a:pPr>
            <a:r>
              <a:rPr lang="ja-JP" sz="1662"/>
              <a:t>①構成</a:t>
            </a:r>
            <a:endParaRPr sz="1662"/>
          </a:p>
        </p:txBody>
      </p:sp>
      <p:sp>
        <p:nvSpPr>
          <p:cNvPr id="113" name="Google Shape;113;p3"/>
          <p:cNvSpPr txBox="1"/>
          <p:nvPr>
            <p:ph idx="12" type="sldNum"/>
          </p:nvPr>
        </p:nvSpPr>
        <p:spPr>
          <a:xfrm>
            <a:off x="5274999" y="9553529"/>
            <a:ext cx="1543050" cy="252779"/>
          </a:xfrm>
          <a:prstGeom prst="rect">
            <a:avLst/>
          </a:prstGeom>
          <a:noFill/>
          <a:ln>
            <a:noFill/>
          </a:ln>
        </p:spPr>
        <p:txBody>
          <a:bodyPr anchorCtr="0" anchor="ctr" bIns="31625" lIns="63275" spcFirstLastPara="1" rIns="63275" wrap="square" tIns="31625">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lang="ja-JP"/>
              <a:t>‹#›</a:t>
            </a:fld>
            <a:endParaRPr/>
          </a:p>
        </p:txBody>
      </p:sp>
      <p:graphicFrame>
        <p:nvGraphicFramePr>
          <p:cNvPr id="114" name="Google Shape;114;p3"/>
          <p:cNvGraphicFramePr/>
          <p:nvPr/>
        </p:nvGraphicFramePr>
        <p:xfrm>
          <a:off x="225233" y="1836771"/>
          <a:ext cx="3000000" cy="3000000"/>
        </p:xfrm>
        <a:graphic>
          <a:graphicData uri="http://schemas.openxmlformats.org/drawingml/2006/table">
            <a:tbl>
              <a:tblPr bandRow="1" firstCol="1">
                <a:noFill/>
                <a:tableStyleId>{4D162FD1-8BB6-4D32-9AF6-F18B16363710}</a:tableStyleId>
              </a:tblPr>
              <a:tblGrid>
                <a:gridCol w="1713075"/>
                <a:gridCol w="4694325"/>
              </a:tblGrid>
              <a:tr h="434900">
                <a:tc>
                  <a:txBody>
                    <a:bodyPr/>
                    <a:lstStyle/>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ロボットの重量</a:t>
                      </a:r>
                      <a:endParaRPr b="1" sz="1200" u="none" cap="none" strike="noStrike">
                        <a:solidFill>
                          <a:schemeClr val="lt1"/>
                        </a:solidFill>
                      </a:endParaRPr>
                    </a:p>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20</a:t>
                      </a:r>
                      <a:r>
                        <a:rPr lang="ja-JP" sz="1200"/>
                        <a:t>.00</a:t>
                      </a:r>
                      <a:r>
                        <a:rPr b="1" lang="ja-JP" sz="1200" u="none" cap="none" strike="noStrike">
                          <a:solidFill>
                            <a:schemeClr val="lt1"/>
                          </a:solidFill>
                        </a:rPr>
                        <a:t>kg</a:t>
                      </a:r>
                      <a:r>
                        <a:rPr b="1" lang="ja-JP" sz="700" u="none" cap="none" strike="noStrike">
                          <a:solidFill>
                            <a:schemeClr val="lt1"/>
                          </a:solidFill>
                        </a:rPr>
                        <a:t>以下</a:t>
                      </a:r>
                      <a:endParaRPr b="1" sz="1200" u="none" cap="none" strike="noStrike">
                        <a:solidFill>
                          <a:schemeClr val="lt1"/>
                        </a:solidFill>
                      </a:endParaRPr>
                    </a:p>
                  </a:txBody>
                  <a:tcPr marT="31650" marB="31650" marR="63300" marL="63300" anchor="ctr"/>
                </a:tc>
                <a:tc>
                  <a:txBody>
                    <a:bodyPr/>
                    <a:lstStyle/>
                    <a:p>
                      <a:pPr indent="0" lvl="0" marL="0" marR="0" rtl="0" algn="ctr">
                        <a:lnSpc>
                          <a:spcPct val="100000"/>
                        </a:lnSpc>
                        <a:spcBef>
                          <a:spcPts val="0"/>
                        </a:spcBef>
                        <a:spcAft>
                          <a:spcPts val="0"/>
                        </a:spcAft>
                        <a:buClr>
                          <a:srgbClr val="000000"/>
                        </a:buClr>
                        <a:buSzPts val="1800"/>
                        <a:buFont typeface="Arial"/>
                        <a:buNone/>
                      </a:pPr>
                      <a:r>
                        <a:rPr b="0" lang="ja-JP" sz="1200" u="none" cap="none" strike="noStrike">
                          <a:solidFill>
                            <a:schemeClr val="dk1"/>
                          </a:solidFill>
                        </a:rPr>
                        <a:t>0.0 kg</a:t>
                      </a:r>
                      <a:endParaRPr b="0" sz="1200" u="none" cap="none" strike="noStrike">
                        <a:solidFill>
                          <a:schemeClr val="dk1"/>
                        </a:solidFill>
                      </a:endParaRPr>
                    </a:p>
                  </a:txBody>
                  <a:tcPr marT="31650" marB="31650" marR="63300" marL="63300" anchor="ctr"/>
                </a:tc>
              </a:tr>
              <a:tr h="311250">
                <a:tc>
                  <a:txBody>
                    <a:bodyPr/>
                    <a:lstStyle/>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移動方法</a:t>
                      </a:r>
                      <a:endParaRPr sz="1000" u="none" cap="none" strike="noStrike"/>
                    </a:p>
                  </a:txBody>
                  <a:tcPr marT="31650" marB="31650" marR="63300" marL="63300" anchor="ctr"/>
                </a:tc>
                <a:tc>
                  <a:txBody>
                    <a:bodyPr/>
                    <a:lstStyle/>
                    <a:p>
                      <a:pPr indent="0" lvl="0" marL="0" marR="0" rtl="0" algn="l">
                        <a:lnSpc>
                          <a:spcPct val="100000"/>
                        </a:lnSpc>
                        <a:spcBef>
                          <a:spcPts val="0"/>
                        </a:spcBef>
                        <a:spcAft>
                          <a:spcPts val="0"/>
                        </a:spcAft>
                        <a:buClr>
                          <a:srgbClr val="000000"/>
                        </a:buClr>
                        <a:buSzPts val="1800"/>
                        <a:buFont typeface="Arial"/>
                        <a:buNone/>
                      </a:pPr>
                      <a:r>
                        <a:t/>
                      </a:r>
                      <a:endParaRPr b="0" sz="1200" u="none" cap="none" strike="noStrike">
                        <a:solidFill>
                          <a:schemeClr val="dk1"/>
                        </a:solidFill>
                      </a:endParaRPr>
                    </a:p>
                  </a:txBody>
                  <a:tcPr marT="31650" marB="31650" marR="63300" marL="63300" anchor="ctr"/>
                </a:tc>
              </a:tr>
              <a:tr h="846050">
                <a:tc>
                  <a:txBody>
                    <a:bodyPr/>
                    <a:lstStyle/>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動力</a:t>
                      </a:r>
                      <a:r>
                        <a:rPr lang="ja-JP" sz="1200"/>
                        <a:t>源</a:t>
                      </a:r>
                      <a:endParaRPr b="1" sz="1200" u="none" cap="none" strike="noStrike">
                        <a:solidFill>
                          <a:schemeClr val="lt1"/>
                        </a:solidFill>
                        <a:latin typeface="Calibri"/>
                        <a:ea typeface="Calibri"/>
                        <a:cs typeface="Calibri"/>
                        <a:sym typeface="Calibri"/>
                      </a:endParaRPr>
                    </a:p>
                  </a:txBody>
                  <a:tcPr marT="31650" marB="31650" marR="63300" marL="63300" anchor="ctr"/>
                </a:tc>
                <a:tc>
                  <a:txBody>
                    <a:bodyPr/>
                    <a:lstStyle/>
                    <a:p>
                      <a:pPr indent="0" lvl="0" marL="0" marR="0" rtl="0" algn="l">
                        <a:lnSpc>
                          <a:spcPct val="100000"/>
                        </a:lnSpc>
                        <a:spcBef>
                          <a:spcPts val="0"/>
                        </a:spcBef>
                        <a:spcAft>
                          <a:spcPts val="0"/>
                        </a:spcAft>
                        <a:buClr>
                          <a:srgbClr val="000000"/>
                        </a:buClr>
                        <a:buSzPts val="1800"/>
                        <a:buFont typeface="Arial"/>
                        <a:buNone/>
                      </a:pPr>
                      <a:r>
                        <a:t/>
                      </a:r>
                      <a:endParaRPr b="0" sz="1200" u="none" cap="none" strike="noStrike">
                        <a:solidFill>
                          <a:schemeClr val="dk1"/>
                        </a:solidFill>
                        <a:latin typeface="Calibri"/>
                        <a:ea typeface="Calibri"/>
                        <a:cs typeface="Calibri"/>
                        <a:sym typeface="Calibri"/>
                      </a:endParaRPr>
                    </a:p>
                  </a:txBody>
                  <a:tcPr marT="31650" marB="31650" marR="63300" marL="63300"/>
                </a:tc>
              </a:tr>
            </a:tbl>
          </a:graphicData>
        </a:graphic>
      </p:graphicFrame>
      <p:sp>
        <p:nvSpPr>
          <p:cNvPr id="115" name="Google Shape;115;p3"/>
          <p:cNvSpPr txBox="1"/>
          <p:nvPr/>
        </p:nvSpPr>
        <p:spPr>
          <a:xfrm>
            <a:off x="0" y="84688"/>
            <a:ext cx="5435194" cy="33180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3600"/>
              <a:buFont typeface="Calibri"/>
              <a:buNone/>
            </a:pPr>
            <a:r>
              <a:rPr b="0" i="0" lang="ja-JP" sz="1800" u="none" cap="none" strike="noStrike">
                <a:solidFill>
                  <a:schemeClr val="dk1"/>
                </a:solidFill>
                <a:latin typeface="Arial"/>
                <a:ea typeface="Arial"/>
                <a:cs typeface="Arial"/>
                <a:sym typeface="Arial"/>
              </a:rPr>
              <a:t>（2）ー１　ロボットスペック　</a:t>
            </a:r>
            <a:endParaRPr/>
          </a:p>
        </p:txBody>
      </p:sp>
      <p:graphicFrame>
        <p:nvGraphicFramePr>
          <p:cNvPr id="116" name="Google Shape;116;p3"/>
          <p:cNvGraphicFramePr/>
          <p:nvPr/>
        </p:nvGraphicFramePr>
        <p:xfrm>
          <a:off x="267530" y="5218403"/>
          <a:ext cx="3000000" cy="3000000"/>
        </p:xfrm>
        <a:graphic>
          <a:graphicData uri="http://schemas.openxmlformats.org/drawingml/2006/table">
            <a:tbl>
              <a:tblPr bandRow="1" firstCol="1" firstRow="1">
                <a:noFill/>
                <a:tableStyleId>{4D162FD1-8BB6-4D32-9AF6-F18B16363710}</a:tableStyleId>
              </a:tblPr>
              <a:tblGrid>
                <a:gridCol w="842275"/>
                <a:gridCol w="942800"/>
                <a:gridCol w="4551125"/>
              </a:tblGrid>
              <a:tr h="420225">
                <a:tc gridSpan="2">
                  <a:txBody>
                    <a:bodyPr/>
                    <a:lstStyle/>
                    <a:p>
                      <a:pPr indent="0" lvl="0" marL="0" marR="0" rtl="0" algn="ctr">
                        <a:lnSpc>
                          <a:spcPct val="100000"/>
                        </a:lnSpc>
                        <a:spcBef>
                          <a:spcPts val="0"/>
                        </a:spcBef>
                        <a:spcAft>
                          <a:spcPts val="0"/>
                        </a:spcAft>
                        <a:buClr>
                          <a:srgbClr val="000000"/>
                        </a:buClr>
                        <a:buSzPts val="1400"/>
                        <a:buFont typeface="Arial"/>
                        <a:buNone/>
                      </a:pPr>
                      <a:r>
                        <a:rPr lang="ja-JP" sz="1000" u="none" cap="none" strike="noStrike"/>
                        <a:t>項目</a:t>
                      </a:r>
                      <a:endParaRPr sz="1000" u="none" cap="none" strike="noStrike"/>
                    </a:p>
                  </a:txBody>
                  <a:tcPr marT="31650" marB="31650" marR="63300" marL="63300" anchor="ctr">
                    <a:solidFill>
                      <a:schemeClr val="accent1"/>
                    </a:solidFill>
                  </a:tcPr>
                </a:tc>
                <a:tc hMerge="1"/>
                <a:tc>
                  <a:txBody>
                    <a:bodyPr/>
                    <a:lstStyle/>
                    <a:p>
                      <a:pPr indent="0" lvl="0" marL="0" marR="0" rtl="0" algn="ctr">
                        <a:lnSpc>
                          <a:spcPct val="100000"/>
                        </a:lnSpc>
                        <a:spcBef>
                          <a:spcPts val="0"/>
                        </a:spcBef>
                        <a:spcAft>
                          <a:spcPts val="0"/>
                        </a:spcAft>
                        <a:buClr>
                          <a:srgbClr val="000000"/>
                        </a:buClr>
                        <a:buSzPts val="1400"/>
                        <a:buFont typeface="Arial"/>
                        <a:buNone/>
                      </a:pPr>
                      <a:r>
                        <a:rPr lang="ja-JP" sz="1000" u="none" cap="none" strike="noStrike"/>
                        <a:t>コントローラ</a:t>
                      </a:r>
                      <a:endParaRPr sz="1000" u="none" cap="none" strike="noStrike"/>
                    </a:p>
                  </a:txBody>
                  <a:tcPr marT="31650" marB="31650" marR="63300" marL="63300" anchor="ctr">
                    <a:solidFill>
                      <a:schemeClr val="accent1"/>
                    </a:solidFill>
                  </a:tcPr>
                </a:tc>
              </a:tr>
              <a:tr h="420225">
                <a:tc gridSpan="2">
                  <a:txBody>
                    <a:bodyPr/>
                    <a:lstStyle/>
                    <a:p>
                      <a:pPr indent="0" lvl="0" marL="0" marR="0" rtl="0" algn="ctr">
                        <a:lnSpc>
                          <a:spcPct val="100000"/>
                        </a:lnSpc>
                        <a:spcBef>
                          <a:spcPts val="0"/>
                        </a:spcBef>
                        <a:spcAft>
                          <a:spcPts val="0"/>
                        </a:spcAft>
                        <a:buClr>
                          <a:schemeClr val="lt1"/>
                        </a:buClr>
                        <a:buSzPts val="1400"/>
                        <a:buFont typeface="Calibri"/>
                        <a:buNone/>
                      </a:pPr>
                      <a:r>
                        <a:rPr b="1" lang="ja-JP" sz="1000" u="none" cap="none" strike="noStrike">
                          <a:solidFill>
                            <a:schemeClr val="lt1"/>
                          </a:solidFill>
                        </a:rPr>
                        <a:t>帯域</a:t>
                      </a:r>
                      <a:endParaRPr sz="1000" u="none" cap="none" strike="noStrike"/>
                    </a:p>
                  </a:txBody>
                  <a:tcPr marT="31650" marB="31650" marR="63300" marL="63300" anchor="ctr"/>
                </a:tc>
                <a:tc hMerge="1"/>
                <a:tc>
                  <a:txBody>
                    <a:bodyPr/>
                    <a:lstStyle/>
                    <a:p>
                      <a:pPr indent="0" lvl="0" marL="0" marR="0" rtl="0" algn="l">
                        <a:lnSpc>
                          <a:spcPct val="100000"/>
                        </a:lnSpc>
                        <a:spcBef>
                          <a:spcPts val="0"/>
                        </a:spcBef>
                        <a:spcAft>
                          <a:spcPts val="0"/>
                        </a:spcAft>
                        <a:buClr>
                          <a:srgbClr val="000000"/>
                        </a:buClr>
                        <a:buSzPts val="1400"/>
                        <a:buFont typeface="Arial"/>
                        <a:buNone/>
                      </a:pPr>
                      <a:r>
                        <a:t/>
                      </a:r>
                      <a:endParaRPr sz="1000" u="none" cap="none" strike="noStrike"/>
                    </a:p>
                  </a:txBody>
                  <a:tcPr marT="31650" marB="31650" marR="63300" marL="63300" anchor="ctr"/>
                </a:tc>
              </a:tr>
              <a:tr h="420225">
                <a:tc rowSpan="3">
                  <a:txBody>
                    <a:bodyPr/>
                    <a:lstStyle/>
                    <a:p>
                      <a:pPr indent="0" lvl="0" marL="0" marR="0" rtl="0" algn="ctr">
                        <a:lnSpc>
                          <a:spcPct val="100000"/>
                        </a:lnSpc>
                        <a:spcBef>
                          <a:spcPts val="0"/>
                        </a:spcBef>
                        <a:spcAft>
                          <a:spcPts val="0"/>
                        </a:spcAft>
                        <a:buClr>
                          <a:srgbClr val="000000"/>
                        </a:buClr>
                        <a:buSzPts val="1600"/>
                        <a:buFont typeface="Arial"/>
                        <a:buNone/>
                      </a:pPr>
                      <a:r>
                        <a:rPr lang="ja-JP" sz="1100" u="none" cap="none" strike="noStrike"/>
                        <a:t>送信側</a:t>
                      </a:r>
                      <a:endParaRPr sz="1000" u="none" cap="none" strike="noStrike"/>
                    </a:p>
                  </a:txBody>
                  <a:tcPr marT="31650" marB="31650" marR="63300" marL="63300" anchor="ctr">
                    <a:solidFill>
                      <a:schemeClr val="accent6"/>
                    </a:solidFill>
                  </a:tcPr>
                </a:tc>
                <a:tc>
                  <a:txBody>
                    <a:bodyPr/>
                    <a:lstStyle/>
                    <a:p>
                      <a:pPr indent="0" lvl="0" marL="0" marR="0" rtl="0" algn="ctr">
                        <a:lnSpc>
                          <a:spcPct val="100000"/>
                        </a:lnSpc>
                        <a:spcBef>
                          <a:spcPts val="0"/>
                        </a:spcBef>
                        <a:spcAft>
                          <a:spcPts val="0"/>
                        </a:spcAft>
                        <a:buClr>
                          <a:schemeClr val="lt1"/>
                        </a:buClr>
                        <a:buSzPts val="1400"/>
                        <a:buFont typeface="Calibri"/>
                        <a:buNone/>
                      </a:pPr>
                      <a:r>
                        <a:rPr b="1" lang="ja-JP" sz="1000" u="none" cap="none" strike="noStrike">
                          <a:solidFill>
                            <a:schemeClr val="lt1"/>
                          </a:solidFill>
                        </a:rPr>
                        <a:t>機器名</a:t>
                      </a:r>
                      <a:endParaRPr b="1" sz="1000" u="none" cap="none" strike="noStrike">
                        <a:solidFill>
                          <a:schemeClr val="lt1"/>
                        </a:solidFill>
                      </a:endParaRPr>
                    </a:p>
                  </a:txBody>
                  <a:tcPr marT="31650" marB="31650" marR="63300" marL="63300" anchor="ctr">
                    <a:solidFill>
                      <a:schemeClr val="accent6"/>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000" u="none" cap="none" strike="noStrike"/>
                    </a:p>
                  </a:txBody>
                  <a:tcPr marT="31650" marB="31650" marR="63300" marL="63300" anchor="ctr">
                    <a:solidFill>
                      <a:srgbClr val="C4E0B2"/>
                    </a:solidFill>
                  </a:tcPr>
                </a:tc>
              </a:tr>
              <a:tr h="420225">
                <a:tc vMerge="1"/>
                <a:tc>
                  <a:txBody>
                    <a:bodyPr/>
                    <a:lstStyle/>
                    <a:p>
                      <a:pPr indent="0" lvl="0" marL="0" marR="0" rtl="0" algn="ctr">
                        <a:lnSpc>
                          <a:spcPct val="100000"/>
                        </a:lnSpc>
                        <a:spcBef>
                          <a:spcPts val="0"/>
                        </a:spcBef>
                        <a:spcAft>
                          <a:spcPts val="0"/>
                        </a:spcAft>
                        <a:buClr>
                          <a:srgbClr val="000000"/>
                        </a:buClr>
                        <a:buSzPts val="1400"/>
                        <a:buFont typeface="Arial"/>
                        <a:buNone/>
                      </a:pPr>
                      <a:r>
                        <a:rPr b="1" lang="ja-JP" sz="1000" u="none" cap="none" strike="noStrike">
                          <a:solidFill>
                            <a:schemeClr val="lt1"/>
                          </a:solidFill>
                        </a:rPr>
                        <a:t>型式 </a:t>
                      </a:r>
                      <a:r>
                        <a:rPr b="1" lang="ja-JP" sz="800" u="none" cap="none" strike="noStrike">
                          <a:solidFill>
                            <a:schemeClr val="lt1"/>
                          </a:solidFill>
                        </a:rPr>
                        <a:t>又は </a:t>
                      </a:r>
                      <a:r>
                        <a:rPr b="1" lang="ja-JP" sz="1000" u="none" cap="none" strike="noStrike">
                          <a:solidFill>
                            <a:schemeClr val="lt1"/>
                          </a:solidFill>
                        </a:rPr>
                        <a:t>名称</a:t>
                      </a:r>
                      <a:endParaRPr sz="1000" u="none" cap="none" strike="noStrike"/>
                    </a:p>
                  </a:txBody>
                  <a:tcPr marT="31650" marB="31650" marR="63300" marL="63300" anchor="ctr">
                    <a:solidFill>
                      <a:schemeClr val="accent6"/>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000" u="none" cap="none" strike="noStrike"/>
                    </a:p>
                  </a:txBody>
                  <a:tcPr marT="31650" marB="31650" marR="63300" marL="63300" anchor="ctr">
                    <a:solidFill>
                      <a:srgbClr val="E1EFD8"/>
                    </a:solidFill>
                  </a:tcPr>
                </a:tc>
              </a:tr>
              <a:tr h="420225">
                <a:tc vMerge="1"/>
                <a:tc>
                  <a:txBody>
                    <a:bodyPr/>
                    <a:lstStyle/>
                    <a:p>
                      <a:pPr indent="0" lvl="0" marL="0" marR="0" rtl="0" algn="ctr">
                        <a:lnSpc>
                          <a:spcPct val="100000"/>
                        </a:lnSpc>
                        <a:spcBef>
                          <a:spcPts val="0"/>
                        </a:spcBef>
                        <a:spcAft>
                          <a:spcPts val="0"/>
                        </a:spcAft>
                        <a:buClr>
                          <a:srgbClr val="000000"/>
                        </a:buClr>
                        <a:buSzPts val="1400"/>
                        <a:buFont typeface="Arial"/>
                        <a:buNone/>
                      </a:pPr>
                      <a:r>
                        <a:rPr b="1" lang="ja-JP" sz="1000" u="none" cap="none" strike="noStrike">
                          <a:solidFill>
                            <a:schemeClr val="lt1"/>
                          </a:solidFill>
                        </a:rPr>
                        <a:t>技適番号</a:t>
                      </a:r>
                      <a:endParaRPr sz="1000" u="none" cap="none" strike="noStrike"/>
                    </a:p>
                  </a:txBody>
                  <a:tcPr marT="31650" marB="31650" marR="63300" marL="63300" anchor="ctr">
                    <a:solidFill>
                      <a:schemeClr val="accent6"/>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000" u="none" cap="none" strike="noStrike"/>
                    </a:p>
                  </a:txBody>
                  <a:tcPr marT="31650" marB="31650" marR="63300" marL="63300" anchor="ctr">
                    <a:solidFill>
                      <a:srgbClr val="C4E0B2"/>
                    </a:solidFill>
                  </a:tcPr>
                </a:tc>
              </a:tr>
              <a:tr h="420225">
                <a:tc rowSpan="2">
                  <a:txBody>
                    <a:bodyPr/>
                    <a:lstStyle/>
                    <a:p>
                      <a:pPr indent="0" lvl="0" marL="0" marR="0" rtl="0" algn="ctr">
                        <a:lnSpc>
                          <a:spcPct val="100000"/>
                        </a:lnSpc>
                        <a:spcBef>
                          <a:spcPts val="0"/>
                        </a:spcBef>
                        <a:spcAft>
                          <a:spcPts val="0"/>
                        </a:spcAft>
                        <a:buClr>
                          <a:srgbClr val="000000"/>
                        </a:buClr>
                        <a:buSzPts val="1600"/>
                        <a:buFont typeface="Arial"/>
                        <a:buNone/>
                      </a:pPr>
                      <a:r>
                        <a:rPr lang="ja-JP" sz="1100" u="none" cap="none" strike="noStrike"/>
                        <a:t>受信側</a:t>
                      </a:r>
                      <a:endParaRPr sz="1100" u="none" cap="none" strike="noStrike"/>
                    </a:p>
                  </a:txBody>
                  <a:tcPr marT="31650" marB="31650" marR="63300" marL="63300" anchor="ctr">
                    <a:solidFill>
                      <a:schemeClr val="accent2"/>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ja-JP" sz="1000" u="none" cap="none" strike="noStrike">
                          <a:solidFill>
                            <a:schemeClr val="lt1"/>
                          </a:solidFill>
                        </a:rPr>
                        <a:t>型式 </a:t>
                      </a:r>
                      <a:r>
                        <a:rPr b="1" lang="ja-JP" sz="700" u="none" cap="none" strike="noStrike">
                          <a:solidFill>
                            <a:schemeClr val="lt1"/>
                          </a:solidFill>
                        </a:rPr>
                        <a:t>又は </a:t>
                      </a:r>
                      <a:r>
                        <a:rPr b="1" lang="ja-JP" sz="1000" u="none" cap="none" strike="noStrike">
                          <a:solidFill>
                            <a:schemeClr val="lt1"/>
                          </a:solidFill>
                        </a:rPr>
                        <a:t>名称</a:t>
                      </a:r>
                      <a:endParaRPr sz="1000" u="none" cap="none" strike="noStrike"/>
                    </a:p>
                  </a:txBody>
                  <a:tcPr marT="31650" marB="31650" marR="63300" marL="63300" anchor="ctr">
                    <a:solidFill>
                      <a:schemeClr val="accent2"/>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000" u="none" cap="none" strike="noStrike"/>
                    </a:p>
                  </a:txBody>
                  <a:tcPr marT="31650" marB="31650" marR="63300" marL="63300" anchor="ctr">
                    <a:solidFill>
                      <a:srgbClr val="FBE4D4"/>
                    </a:solidFill>
                  </a:tcPr>
                </a:tc>
              </a:tr>
              <a:tr h="420225">
                <a:tc vMerge="1"/>
                <a:tc>
                  <a:txBody>
                    <a:bodyPr/>
                    <a:lstStyle/>
                    <a:p>
                      <a:pPr indent="0" lvl="0" marL="0" marR="0" rtl="0" algn="ctr">
                        <a:lnSpc>
                          <a:spcPct val="100000"/>
                        </a:lnSpc>
                        <a:spcBef>
                          <a:spcPts val="0"/>
                        </a:spcBef>
                        <a:spcAft>
                          <a:spcPts val="0"/>
                        </a:spcAft>
                        <a:buClr>
                          <a:srgbClr val="000000"/>
                        </a:buClr>
                        <a:buSzPts val="1400"/>
                        <a:buFont typeface="Arial"/>
                        <a:buNone/>
                      </a:pPr>
                      <a:r>
                        <a:rPr b="1" lang="ja-JP" sz="1000" u="none" cap="none" strike="noStrike">
                          <a:solidFill>
                            <a:schemeClr val="lt1"/>
                          </a:solidFill>
                        </a:rPr>
                        <a:t>技適番号</a:t>
                      </a:r>
                      <a:endParaRPr sz="1000" u="none" cap="none" strike="noStrike"/>
                    </a:p>
                  </a:txBody>
                  <a:tcPr marT="31650" marB="31650" marR="63300" marL="63300" anchor="ctr">
                    <a:solidFill>
                      <a:schemeClr val="accent2"/>
                    </a:solidFill>
                  </a:tcPr>
                </a:tc>
                <a:tc>
                  <a:txBody>
                    <a:bodyPr/>
                    <a:lstStyle/>
                    <a:p>
                      <a:pPr indent="0" lvl="0" marL="0" marR="0" rtl="0" algn="l">
                        <a:lnSpc>
                          <a:spcPct val="100000"/>
                        </a:lnSpc>
                        <a:spcBef>
                          <a:spcPts val="0"/>
                        </a:spcBef>
                        <a:spcAft>
                          <a:spcPts val="0"/>
                        </a:spcAft>
                        <a:buClr>
                          <a:srgbClr val="000000"/>
                        </a:buClr>
                        <a:buSzPts val="1400"/>
                        <a:buFont typeface="Arial"/>
                        <a:buNone/>
                      </a:pPr>
                      <a:r>
                        <a:t/>
                      </a:r>
                      <a:endParaRPr sz="1000" u="none" cap="none" strike="noStrike"/>
                    </a:p>
                  </a:txBody>
                  <a:tcPr marT="31650" marB="31650" marR="63300" marL="63300" anchor="ctr">
                    <a:solidFill>
                      <a:srgbClr val="F7CAAC"/>
                    </a:solidFill>
                  </a:tcPr>
                </a:tc>
              </a:tr>
            </a:tbl>
          </a:graphicData>
        </a:graphic>
      </p:graphicFrame>
      <p:sp>
        <p:nvSpPr>
          <p:cNvPr id="117" name="Google Shape;117;p3"/>
          <p:cNvSpPr/>
          <p:nvPr/>
        </p:nvSpPr>
        <p:spPr>
          <a:xfrm>
            <a:off x="419990" y="3493513"/>
            <a:ext cx="6017861" cy="926087"/>
          </a:xfrm>
          <a:prstGeom prst="rect">
            <a:avLst/>
          </a:prstGeom>
          <a:solidFill>
            <a:srgbClr val="FFFF00"/>
          </a:solidFill>
          <a:ln cap="flat" cmpd="sng" w="25400">
            <a:solidFill>
              <a:schemeClr val="dk1"/>
            </a:solidFill>
            <a:prstDash val="dot"/>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◆ロボットの説明は「（①構成」・「②無線」・「③詳細図」・「④機構説明」が１セットです。</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◆最大展開サイズが、</a:t>
            </a:r>
            <a:r>
              <a:rPr b="1" i="0" lang="ja-JP" sz="1100" u="none" cap="none" strike="noStrike">
                <a:solidFill>
                  <a:srgbClr val="FF0000"/>
                </a:solidFill>
                <a:latin typeface="Arial"/>
                <a:ea typeface="Arial"/>
                <a:cs typeface="Arial"/>
                <a:sym typeface="Arial"/>
              </a:rPr>
              <a:t>縦700mm×横700mm×高さ700mm</a:t>
            </a:r>
            <a:r>
              <a:rPr b="1" i="0" lang="ja-JP" sz="1100" u="none" cap="none" strike="noStrike">
                <a:solidFill>
                  <a:srgbClr val="000000"/>
                </a:solidFill>
                <a:latin typeface="Arial"/>
                <a:ea typeface="Arial"/>
                <a:cs typeface="Arial"/>
                <a:sym typeface="Arial"/>
              </a:rPr>
              <a:t>以下に収まること。</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1" i="0" lang="ja-JP" sz="1100" u="none" cap="none" strike="noStrike">
                <a:solidFill>
                  <a:srgbClr val="000000"/>
                </a:solidFill>
                <a:latin typeface="Arial"/>
                <a:ea typeface="Arial"/>
                <a:cs typeface="Arial"/>
                <a:sym typeface="Arial"/>
              </a:rPr>
              <a:t>◆【動力</a:t>
            </a:r>
            <a:r>
              <a:rPr b="1" lang="ja-JP" sz="1100"/>
              <a:t>源</a:t>
            </a:r>
            <a:r>
              <a:rPr b="1" i="0" lang="ja-JP" sz="1100" u="none" cap="none" strike="noStrike">
                <a:solidFill>
                  <a:srgbClr val="000000"/>
                </a:solidFill>
                <a:latin typeface="Arial"/>
                <a:ea typeface="Arial"/>
                <a:cs typeface="Arial"/>
                <a:sym typeface="Arial"/>
              </a:rPr>
              <a:t>】・何をどれだけ使用するかを記載</a:t>
            </a:r>
            <a:endParaRPr/>
          </a:p>
          <a:p>
            <a:pPr indent="0" lvl="0" marL="0" marR="0" rtl="0" algn="l">
              <a:lnSpc>
                <a:spcPct val="100000"/>
              </a:lnSpc>
              <a:spcBef>
                <a:spcPts val="0"/>
              </a:spcBef>
              <a:spcAft>
                <a:spcPts val="0"/>
              </a:spcAft>
              <a:buNone/>
            </a:pPr>
            <a:r>
              <a:rPr b="1" i="0" lang="ja-JP" sz="1100" u="none" cap="none" strike="noStrike">
                <a:solidFill>
                  <a:srgbClr val="000000"/>
                </a:solidFill>
                <a:latin typeface="Arial"/>
                <a:ea typeface="Arial"/>
                <a:cs typeface="Arial"/>
                <a:sym typeface="Arial"/>
              </a:rPr>
              <a:t>　　　　　　　例）12Vバッテリー×２本、圧縮空気エアタンク10L×1本</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100"/>
              <a:buFont typeface="Arial"/>
              <a:buNone/>
            </a:pPr>
            <a:r>
              <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100"/>
              <a:buFont typeface="Arial"/>
              <a:buNone/>
            </a:pPr>
            <a:r>
              <a:t/>
            </a:r>
            <a:endParaRPr b="0"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chemeClr val="dk1"/>
              </a:solidFill>
              <a:latin typeface="Arial"/>
              <a:ea typeface="Arial"/>
              <a:cs typeface="Arial"/>
              <a:sym typeface="Arial"/>
            </a:endParaRPr>
          </a:p>
        </p:txBody>
      </p:sp>
      <p:sp>
        <p:nvSpPr>
          <p:cNvPr id="118" name="Google Shape;118;p3"/>
          <p:cNvSpPr txBox="1"/>
          <p:nvPr/>
        </p:nvSpPr>
        <p:spPr>
          <a:xfrm>
            <a:off x="125107" y="4848662"/>
            <a:ext cx="6407454" cy="482922"/>
          </a:xfrm>
          <a:prstGeom prst="rect">
            <a:avLst/>
          </a:prstGeom>
          <a:noFill/>
          <a:ln>
            <a:noFill/>
          </a:ln>
        </p:spPr>
        <p:txBody>
          <a:bodyPr anchorCtr="0" anchor="ctr" bIns="31625" lIns="63275" spcFirstLastPara="1" rIns="63275" wrap="square" tIns="31625">
            <a:normAutofit/>
          </a:bodyPr>
          <a:lstStyle/>
          <a:p>
            <a:pPr indent="0" lvl="0" marL="0" marR="0" rtl="0" algn="l">
              <a:lnSpc>
                <a:spcPct val="90000"/>
              </a:lnSpc>
              <a:spcBef>
                <a:spcPts val="0"/>
              </a:spcBef>
              <a:spcAft>
                <a:spcPts val="0"/>
              </a:spcAft>
              <a:buClr>
                <a:schemeClr val="dk1"/>
              </a:buClr>
              <a:buSzPts val="3600"/>
              <a:buFont typeface="Calibri"/>
              <a:buNone/>
            </a:pPr>
            <a:r>
              <a:rPr b="0" i="0" lang="ja-JP" sz="1662" u="none" cap="none" strike="noStrike">
                <a:solidFill>
                  <a:schemeClr val="dk1"/>
                </a:solidFill>
                <a:latin typeface="Calibri"/>
                <a:ea typeface="Calibri"/>
                <a:cs typeface="Calibri"/>
                <a:sym typeface="Calibri"/>
              </a:rPr>
              <a:t>②無線</a:t>
            </a:r>
            <a:endParaRPr/>
          </a:p>
        </p:txBody>
      </p:sp>
      <p:sp>
        <p:nvSpPr>
          <p:cNvPr id="119" name="Google Shape;119;p3"/>
          <p:cNvSpPr/>
          <p:nvPr/>
        </p:nvSpPr>
        <p:spPr>
          <a:xfrm>
            <a:off x="420069" y="8261726"/>
            <a:ext cx="6017862" cy="1214767"/>
          </a:xfrm>
          <a:prstGeom prst="rect">
            <a:avLst/>
          </a:prstGeom>
          <a:solidFill>
            <a:srgbClr val="FFFF00"/>
          </a:solidFill>
          <a:ln cap="flat" cmpd="sng" w="25400">
            <a:solidFill>
              <a:schemeClr val="dk1"/>
            </a:solidFill>
            <a:prstDash val="dot"/>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1" i="0" lang="ja-JP" sz="1100" u="none" cap="none" strike="noStrike">
                <a:solidFill>
                  <a:schemeClr val="dk1"/>
                </a:solidFill>
                <a:latin typeface="Arial"/>
                <a:ea typeface="Arial"/>
                <a:cs typeface="Arial"/>
                <a:sym typeface="Arial"/>
              </a:rPr>
              <a:t>◆【帯域】例）2.45GHz</a:t>
            </a:r>
            <a:endParaRPr/>
          </a:p>
          <a:p>
            <a:pPr indent="0" lvl="0" marL="0" marR="0" rtl="0" algn="l">
              <a:lnSpc>
                <a:spcPct val="100000"/>
              </a:lnSpc>
              <a:spcBef>
                <a:spcPts val="0"/>
              </a:spcBef>
              <a:spcAft>
                <a:spcPts val="0"/>
              </a:spcAft>
              <a:buNone/>
            </a:pPr>
            <a:r>
              <a:rPr b="1" i="0" lang="ja-JP" sz="1100" u="none" cap="none" strike="noStrike">
                <a:solidFill>
                  <a:srgbClr val="000000"/>
                </a:solidFill>
                <a:latin typeface="Arial"/>
                <a:ea typeface="Arial"/>
                <a:cs typeface="Arial"/>
                <a:sym typeface="Arial"/>
              </a:rPr>
              <a:t>◆【機器名】例）○○社製無線コントローラー、自作コントローラー など</a:t>
            </a:r>
            <a:endParaRPr b="1"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◆【型式又は名称】例）Xbee-PRO</a:t>
            </a:r>
            <a:endParaRPr/>
          </a:p>
          <a:p>
            <a:pPr indent="0" lvl="0" marL="0" marR="0" rtl="0" algn="l">
              <a:lnSpc>
                <a:spcPct val="10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◆【技適番号】例）005ＮＹＣＡ0378</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総務省技適検索</a:t>
            </a:r>
            <a:r>
              <a:rPr b="1" i="0" lang="ja-JP" sz="1100" u="none" cap="none" strike="noStrike">
                <a:solidFill>
                  <a:schemeClr val="dk1"/>
                </a:solidFill>
                <a:latin typeface="Arial"/>
                <a:ea typeface="Arial"/>
                <a:cs typeface="Arial"/>
                <a:sym typeface="Arial"/>
              </a:rPr>
              <a:t>：</a:t>
            </a:r>
            <a:endParaRPr b="1"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b="1" i="0" lang="ja-JP" sz="1100" u="none" cap="none" strike="noStrike">
                <a:solidFill>
                  <a:schemeClr val="dk1"/>
                </a:solidFill>
                <a:latin typeface="Arial"/>
                <a:ea typeface="Arial"/>
                <a:cs typeface="Arial"/>
                <a:sym typeface="Arial"/>
              </a:rPr>
              <a:t>　https://www.tele.soumu.go.jp/giteki/SearchServlet?pageID=js01</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rgbClr val="000000"/>
              </a:solidFill>
              <a:latin typeface="Arial"/>
              <a:ea typeface="Arial"/>
              <a:cs typeface="Arial"/>
              <a:sym typeface="Arial"/>
            </a:endParaRPr>
          </a:p>
        </p:txBody>
      </p:sp>
      <p:sp>
        <p:nvSpPr>
          <p:cNvPr id="120" name="Google Shape;120;p3"/>
          <p:cNvSpPr txBox="1"/>
          <p:nvPr/>
        </p:nvSpPr>
        <p:spPr>
          <a:xfrm>
            <a:off x="125107" y="510854"/>
            <a:ext cx="5431394" cy="482922"/>
          </a:xfrm>
          <a:prstGeom prst="rect">
            <a:avLst/>
          </a:prstGeom>
          <a:noFill/>
          <a:ln>
            <a:noFill/>
          </a:ln>
        </p:spPr>
        <p:txBody>
          <a:bodyPr anchorCtr="0" anchor="ctr" bIns="31625" lIns="63275" spcFirstLastPara="1" rIns="63275" wrap="square" tIns="31625">
            <a:normAutofit/>
          </a:bodyPr>
          <a:lstStyle/>
          <a:p>
            <a:pPr indent="0" lvl="0" marL="0" marR="0" rtl="0" algn="l">
              <a:lnSpc>
                <a:spcPct val="90000"/>
              </a:lnSpc>
              <a:spcBef>
                <a:spcPts val="0"/>
              </a:spcBef>
              <a:spcAft>
                <a:spcPts val="0"/>
              </a:spcAft>
              <a:buClr>
                <a:schemeClr val="dk1"/>
              </a:buClr>
              <a:buSzPts val="3600"/>
              <a:buFont typeface="Calibri"/>
              <a:buNone/>
            </a:pPr>
            <a:r>
              <a:rPr b="0" i="0" lang="ja-JP" sz="1662" u="none" cap="none" strike="noStrike">
                <a:solidFill>
                  <a:schemeClr val="dk1"/>
                </a:solidFill>
                <a:latin typeface="Arial"/>
                <a:ea typeface="Arial"/>
                <a:cs typeface="Arial"/>
                <a:sym typeface="Arial"/>
              </a:rPr>
              <a:t>ロボット名：○○</a:t>
            </a:r>
            <a:endParaRPr/>
          </a:p>
        </p:txBody>
      </p:sp>
      <p:graphicFrame>
        <p:nvGraphicFramePr>
          <p:cNvPr id="121" name="Google Shape;121;p3"/>
          <p:cNvGraphicFramePr/>
          <p:nvPr/>
        </p:nvGraphicFramePr>
        <p:xfrm>
          <a:off x="225233" y="1223904"/>
          <a:ext cx="3000000" cy="3000000"/>
        </p:xfrm>
        <a:graphic>
          <a:graphicData uri="http://schemas.openxmlformats.org/drawingml/2006/table">
            <a:tbl>
              <a:tblPr bandRow="1" firstRow="1">
                <a:noFill/>
                <a:tableStyleId>{4D162FD1-8BB6-4D32-9AF6-F18B16363710}</a:tableStyleId>
              </a:tblPr>
              <a:tblGrid>
                <a:gridCol w="1713075"/>
                <a:gridCol w="1576925"/>
                <a:gridCol w="1560500"/>
                <a:gridCol w="1556875"/>
              </a:tblGrid>
              <a:tr h="256750">
                <a:tc rowSpan="2">
                  <a:txBody>
                    <a:bodyPr/>
                    <a:lstStyle/>
                    <a:p>
                      <a:pPr indent="0" lvl="0" marL="0" marR="0" rtl="0" algn="ctr">
                        <a:lnSpc>
                          <a:spcPct val="100000"/>
                        </a:lnSpc>
                        <a:spcBef>
                          <a:spcPts val="0"/>
                        </a:spcBef>
                        <a:spcAft>
                          <a:spcPts val="0"/>
                        </a:spcAft>
                        <a:buClr>
                          <a:srgbClr val="000000"/>
                        </a:buClr>
                        <a:buSzPts val="1800"/>
                        <a:buFont typeface="Arial"/>
                        <a:buNone/>
                      </a:pPr>
                      <a:r>
                        <a:rPr lang="ja-JP" sz="1200" u="none" cap="none" strike="noStrike">
                          <a:latin typeface="Arial"/>
                          <a:ea typeface="Arial"/>
                          <a:cs typeface="Arial"/>
                          <a:sym typeface="Arial"/>
                        </a:rPr>
                        <a:t>最大展開サイズ</a:t>
                      </a:r>
                      <a:br>
                        <a:rPr b="0" i="0" lang="ja-JP" sz="800" u="none" cap="none" strike="noStrike">
                          <a:solidFill>
                            <a:schemeClr val="lt1"/>
                          </a:solidFill>
                          <a:latin typeface="Calibri"/>
                          <a:ea typeface="Calibri"/>
                          <a:cs typeface="Calibri"/>
                          <a:sym typeface="Calibri"/>
                        </a:rPr>
                      </a:br>
                      <a:r>
                        <a:rPr b="0" i="0" lang="ja-JP" sz="900" u="none" cap="none" strike="noStrike">
                          <a:solidFill>
                            <a:schemeClr val="lt1"/>
                          </a:solidFill>
                          <a:latin typeface="Calibri"/>
                          <a:ea typeface="Calibri"/>
                          <a:cs typeface="Calibri"/>
                          <a:sym typeface="Calibri"/>
                        </a:rPr>
                        <a:t>700×700×700以下</a:t>
                      </a:r>
                      <a:endParaRPr sz="1100" u="none" cap="none" strike="noStrike"/>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縦 </a:t>
                      </a:r>
                      <a:endParaRPr sz="1000" u="none" cap="none" strike="noStrike"/>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横 </a:t>
                      </a:r>
                      <a:endParaRPr b="1" sz="1200" u="none" cap="none" strike="noStrike">
                        <a:solidFill>
                          <a:schemeClr val="lt1"/>
                        </a:solidFill>
                      </a:endParaRPr>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800"/>
                        <a:buFont typeface="Arial"/>
                        <a:buNone/>
                      </a:pPr>
                      <a:r>
                        <a:rPr b="1" lang="ja-JP" sz="1200" u="none" cap="none" strike="noStrike">
                          <a:solidFill>
                            <a:schemeClr val="lt1"/>
                          </a:solidFill>
                        </a:rPr>
                        <a:t>高さ </a:t>
                      </a:r>
                      <a:endParaRPr sz="1000" u="none" cap="none" strike="noStrike"/>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358725">
                <a:tc vMerge="1"/>
                <a:tc>
                  <a:txBody>
                    <a:bodyPr/>
                    <a:lstStyle/>
                    <a:p>
                      <a:pPr indent="0" lvl="0" marL="0" marR="0" rtl="0" algn="r">
                        <a:lnSpc>
                          <a:spcPct val="100000"/>
                        </a:lnSpc>
                        <a:spcBef>
                          <a:spcPts val="0"/>
                        </a:spcBef>
                        <a:spcAft>
                          <a:spcPts val="0"/>
                        </a:spcAft>
                        <a:buClr>
                          <a:srgbClr val="000000"/>
                        </a:buClr>
                        <a:buSzPts val="1800"/>
                        <a:buFont typeface="Arial"/>
                        <a:buNone/>
                      </a:pPr>
                      <a:r>
                        <a:rPr b="0" lang="ja-JP" sz="1200" u="none" cap="none" strike="noStrike">
                          <a:solidFill>
                            <a:schemeClr val="dk1"/>
                          </a:solidFill>
                        </a:rPr>
                        <a:t>mm</a:t>
                      </a:r>
                      <a:endParaRPr b="0" sz="1200" u="none" cap="none" strike="noStrike">
                        <a:solidFill>
                          <a:schemeClr val="dk1"/>
                        </a:solidFill>
                      </a:endParaRPr>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000000"/>
                        </a:buClr>
                        <a:buSzPts val="1800"/>
                        <a:buFont typeface="Arial"/>
                        <a:buNone/>
                      </a:pPr>
                      <a:r>
                        <a:rPr b="0" lang="ja-JP" sz="1200" u="none" cap="none" strike="noStrike">
                          <a:solidFill>
                            <a:schemeClr val="dk1"/>
                          </a:solidFill>
                        </a:rPr>
                        <a:t>mm</a:t>
                      </a:r>
                      <a:endParaRPr b="0" sz="1200" u="none" cap="none" strike="noStrike">
                        <a:solidFill>
                          <a:schemeClr val="dk1"/>
                        </a:solidFill>
                      </a:endParaRPr>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r">
                        <a:lnSpc>
                          <a:spcPct val="100000"/>
                        </a:lnSpc>
                        <a:spcBef>
                          <a:spcPts val="0"/>
                        </a:spcBef>
                        <a:spcAft>
                          <a:spcPts val="0"/>
                        </a:spcAft>
                        <a:buClr>
                          <a:srgbClr val="000000"/>
                        </a:buClr>
                        <a:buSzPts val="1800"/>
                        <a:buFont typeface="Arial"/>
                        <a:buNone/>
                      </a:pPr>
                      <a:r>
                        <a:rPr b="0" lang="ja-JP" sz="1200" u="none" cap="none" strike="noStrike">
                          <a:solidFill>
                            <a:schemeClr val="dk1"/>
                          </a:solidFill>
                        </a:rPr>
                        <a:t>mm</a:t>
                      </a:r>
                      <a:endParaRPr b="0" sz="1200" u="none" cap="none" strike="noStrike">
                        <a:solidFill>
                          <a:schemeClr val="dk1"/>
                        </a:solidFill>
                      </a:endParaRPr>
                    </a:p>
                  </a:txBody>
                  <a:tcPr marT="31650" marB="31650" marR="63300" marL="633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11"/>
          <p:cNvSpPr txBox="1"/>
          <p:nvPr>
            <p:ph type="title"/>
          </p:nvPr>
        </p:nvSpPr>
        <p:spPr>
          <a:xfrm>
            <a:off x="0" y="0"/>
            <a:ext cx="5701678" cy="482922"/>
          </a:xfrm>
          <a:prstGeom prst="rect">
            <a:avLst/>
          </a:prstGeom>
          <a:noFill/>
          <a:ln>
            <a:noFill/>
          </a:ln>
        </p:spPr>
        <p:txBody>
          <a:bodyPr anchorCtr="0" anchor="ctr" bIns="31625" lIns="63275" spcFirstLastPara="1" rIns="63275" wrap="square" tIns="31625">
            <a:normAutofit/>
          </a:bodyPr>
          <a:lstStyle/>
          <a:p>
            <a:pPr indent="0" lvl="0" marL="0" rtl="0" algn="l">
              <a:lnSpc>
                <a:spcPct val="90000"/>
              </a:lnSpc>
              <a:spcBef>
                <a:spcPts val="0"/>
              </a:spcBef>
              <a:spcAft>
                <a:spcPts val="0"/>
              </a:spcAft>
              <a:buClr>
                <a:schemeClr val="dk1"/>
              </a:buClr>
              <a:buSzPts val="3600"/>
              <a:buFont typeface="Calibri"/>
              <a:buNone/>
            </a:pPr>
            <a:r>
              <a:rPr lang="ja-JP" sz="1800">
                <a:latin typeface="Arial"/>
                <a:ea typeface="Arial"/>
                <a:cs typeface="Arial"/>
                <a:sym typeface="Arial"/>
              </a:rPr>
              <a:t>（2）－2　ロボットの詳細図（三面図）　</a:t>
            </a:r>
            <a:endParaRPr sz="1800">
              <a:latin typeface="Arial"/>
              <a:ea typeface="Arial"/>
              <a:cs typeface="Arial"/>
              <a:sym typeface="Arial"/>
            </a:endParaRPr>
          </a:p>
        </p:txBody>
      </p:sp>
      <p:sp>
        <p:nvSpPr>
          <p:cNvPr id="127" name="Google Shape;127;p11"/>
          <p:cNvSpPr/>
          <p:nvPr/>
        </p:nvSpPr>
        <p:spPr>
          <a:xfrm>
            <a:off x="73475" y="580874"/>
            <a:ext cx="6649500" cy="1103700"/>
          </a:xfrm>
          <a:prstGeom prst="rect">
            <a:avLst/>
          </a:prstGeom>
          <a:solidFill>
            <a:srgbClr val="FFFF00"/>
          </a:solidFill>
          <a:ln cap="flat" cmpd="sng" w="25400">
            <a:solidFill>
              <a:schemeClr val="dk1"/>
            </a:solidFill>
            <a:prstDash val="dot"/>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◆ロボットの全体像が分かる立体図（等角図など）を掲載すること。</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◆ロボットの特徴や機構を説明するために必要な図面を作成すること。（正面図、上面図、側面図など）</a:t>
            </a:r>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◆ロボットが展開する場合は、展開前・展開後の双方の図を記載すること。</a:t>
            </a:r>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◆手書きの場合は、濃く丁寧に書くこと。</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◆エアタンク、バッテリー、非常停止スイッチ、取り付ける</a:t>
            </a:r>
            <a:r>
              <a:rPr b="1" lang="ja-JP" sz="1100"/>
              <a:t>カゴ</a:t>
            </a:r>
            <a:r>
              <a:rPr b="1" i="0" lang="ja-JP" sz="1100" u="none" cap="none" strike="noStrike">
                <a:solidFill>
                  <a:srgbClr val="000000"/>
                </a:solidFill>
                <a:latin typeface="Arial"/>
                <a:ea typeface="Arial"/>
                <a:cs typeface="Arial"/>
                <a:sym typeface="Arial"/>
              </a:rPr>
              <a:t>の位置を明記すること。</a:t>
            </a:r>
            <a:br>
              <a:rPr b="1" i="0" lang="ja-JP" sz="1100" u="none" cap="none" strike="noStrike">
                <a:solidFill>
                  <a:srgbClr val="000000"/>
                </a:solidFill>
                <a:latin typeface="Arial"/>
                <a:ea typeface="Arial"/>
                <a:cs typeface="Arial"/>
                <a:sym typeface="Arial"/>
              </a:rPr>
            </a:b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100"/>
              <a:buFont typeface="Arial"/>
              <a:buNone/>
            </a:pPr>
            <a:r>
              <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100"/>
              <a:buFont typeface="Arial"/>
              <a:buNone/>
            </a:pPr>
            <a:r>
              <a:t/>
            </a:r>
            <a:endParaRPr b="0"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chemeClr val="dk1"/>
              </a:solidFill>
              <a:latin typeface="Arial"/>
              <a:ea typeface="Arial"/>
              <a:cs typeface="Arial"/>
              <a:sym typeface="Arial"/>
            </a:endParaRPr>
          </a:p>
        </p:txBody>
      </p:sp>
      <p:sp>
        <p:nvSpPr>
          <p:cNvPr id="128" name="Google Shape;128;p11"/>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lang="ja-JP"/>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9"/>
          <p:cNvSpPr txBox="1"/>
          <p:nvPr/>
        </p:nvSpPr>
        <p:spPr>
          <a:xfrm>
            <a:off x="0" y="0"/>
            <a:ext cx="5006878" cy="482922"/>
          </a:xfrm>
          <a:prstGeom prst="rect">
            <a:avLst/>
          </a:prstGeom>
          <a:noFill/>
          <a:ln>
            <a:noFill/>
          </a:ln>
        </p:spPr>
        <p:txBody>
          <a:bodyPr anchorCtr="0" anchor="ctr" bIns="31625" lIns="63275" spcFirstLastPara="1" rIns="63275" wrap="square" tIns="31625">
            <a:normAutofit/>
          </a:bodyPr>
          <a:lstStyle/>
          <a:p>
            <a:pPr indent="0" lvl="0" marL="0" marR="0" rtl="0" algn="l">
              <a:lnSpc>
                <a:spcPct val="90000"/>
              </a:lnSpc>
              <a:spcBef>
                <a:spcPts val="0"/>
              </a:spcBef>
              <a:spcAft>
                <a:spcPts val="0"/>
              </a:spcAft>
              <a:buClr>
                <a:schemeClr val="dk1"/>
              </a:buClr>
              <a:buSzPts val="3600"/>
              <a:buFont typeface="Calibri"/>
              <a:buNone/>
            </a:pPr>
            <a:r>
              <a:rPr b="0" i="0" lang="ja-JP" sz="1800" u="none" cap="none" strike="noStrike">
                <a:solidFill>
                  <a:schemeClr val="dk1"/>
                </a:solidFill>
                <a:latin typeface="Arial"/>
                <a:ea typeface="Arial"/>
                <a:cs typeface="Arial"/>
                <a:sym typeface="Arial"/>
              </a:rPr>
              <a:t>（2）－3　ロボットの機構説明</a:t>
            </a:r>
            <a:endParaRPr/>
          </a:p>
        </p:txBody>
      </p:sp>
      <p:sp>
        <p:nvSpPr>
          <p:cNvPr id="134" name="Google Shape;134;p29"/>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lang="ja-JP"/>
              <a:t>‹#›</a:t>
            </a:fld>
            <a:endParaRPr/>
          </a:p>
        </p:txBody>
      </p:sp>
      <p:sp>
        <p:nvSpPr>
          <p:cNvPr id="135" name="Google Shape;135;p29"/>
          <p:cNvSpPr/>
          <p:nvPr/>
        </p:nvSpPr>
        <p:spPr>
          <a:xfrm>
            <a:off x="73480" y="580881"/>
            <a:ext cx="6649517" cy="651154"/>
          </a:xfrm>
          <a:prstGeom prst="rect">
            <a:avLst/>
          </a:prstGeom>
          <a:solidFill>
            <a:srgbClr val="FFFF00"/>
          </a:solidFill>
          <a:ln cap="flat" cmpd="sng" w="25400">
            <a:solidFill>
              <a:schemeClr val="dk1"/>
            </a:solidFill>
            <a:prstDash val="dot"/>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◆ロボットの機構やアイデアを図や写真を用いて説明すること。</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1" i="0" lang="ja-JP" sz="1100" u="none" cap="none" strike="noStrike">
                <a:solidFill>
                  <a:srgbClr val="000000"/>
                </a:solidFill>
                <a:latin typeface="Arial"/>
                <a:ea typeface="Arial"/>
                <a:cs typeface="Arial"/>
                <a:sym typeface="Arial"/>
              </a:rPr>
              <a:t>◆ 複数ページにわたってもかまわない。</a:t>
            </a:r>
            <a:endParaRPr b="1" i="0" sz="105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br>
              <a:rPr b="1" i="0" lang="ja-JP" sz="1100" u="none" cap="none" strike="noStrike">
                <a:solidFill>
                  <a:srgbClr val="000000"/>
                </a:solidFill>
                <a:latin typeface="Arial"/>
                <a:ea typeface="Arial"/>
                <a:cs typeface="Arial"/>
                <a:sym typeface="Arial"/>
              </a:rPr>
            </a:b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100"/>
              <a:buFont typeface="Arial"/>
              <a:buNone/>
            </a:pPr>
            <a:r>
              <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100"/>
              <a:buFont typeface="Arial"/>
              <a:buNone/>
            </a:pPr>
            <a:r>
              <a:t/>
            </a:r>
            <a:endParaRPr b="0" i="0" sz="1100" u="none" cap="none" strike="noStrike">
              <a:solidFill>
                <a:schemeClr val="lt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None/>
            </a:pPr>
            <a:r>
              <a:t/>
            </a:r>
            <a:endParaRPr b="1" i="0" sz="11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10"/>
          <p:cNvSpPr txBox="1"/>
          <p:nvPr/>
        </p:nvSpPr>
        <p:spPr>
          <a:xfrm>
            <a:off x="0" y="0"/>
            <a:ext cx="5006878" cy="482922"/>
          </a:xfrm>
          <a:prstGeom prst="rect">
            <a:avLst/>
          </a:prstGeom>
          <a:noFill/>
          <a:ln>
            <a:noFill/>
          </a:ln>
        </p:spPr>
        <p:txBody>
          <a:bodyPr anchorCtr="0" anchor="ctr" bIns="31625" lIns="63275" spcFirstLastPara="1" rIns="63275" wrap="square" tIns="31625">
            <a:normAutofit/>
          </a:bodyPr>
          <a:lstStyle/>
          <a:p>
            <a:pPr indent="0" lvl="0" marL="0" marR="0" rtl="0" algn="l">
              <a:lnSpc>
                <a:spcPct val="90000"/>
              </a:lnSpc>
              <a:spcBef>
                <a:spcPts val="0"/>
              </a:spcBef>
              <a:spcAft>
                <a:spcPts val="0"/>
              </a:spcAft>
              <a:buClr>
                <a:schemeClr val="dk1"/>
              </a:buClr>
              <a:buSzPts val="3600"/>
              <a:buFont typeface="Calibri"/>
              <a:buNone/>
            </a:pPr>
            <a:r>
              <a:rPr b="0" i="0" lang="ja-JP" sz="1800" u="none" cap="none" strike="noStrike">
                <a:solidFill>
                  <a:schemeClr val="dk1"/>
                </a:solidFill>
                <a:latin typeface="Arial"/>
                <a:ea typeface="Arial"/>
                <a:cs typeface="Arial"/>
                <a:sym typeface="Arial"/>
              </a:rPr>
              <a:t>（５）　スケジュール</a:t>
            </a:r>
            <a:endParaRPr/>
          </a:p>
        </p:txBody>
      </p:sp>
      <p:sp>
        <p:nvSpPr>
          <p:cNvPr id="141" name="Google Shape;141;p10"/>
          <p:cNvSpPr/>
          <p:nvPr/>
        </p:nvSpPr>
        <p:spPr>
          <a:xfrm>
            <a:off x="73480" y="580881"/>
            <a:ext cx="6649517" cy="1661806"/>
          </a:xfrm>
          <a:prstGeom prst="rect">
            <a:avLst/>
          </a:prstGeom>
          <a:solidFill>
            <a:srgbClr val="FFFF00"/>
          </a:solidFill>
          <a:ln cap="flat" cmpd="sng" w="25400">
            <a:solidFill>
              <a:schemeClr val="dk1"/>
            </a:solidFill>
            <a:prstDash val="dot"/>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 アイデア立案から交ロボ本番までのロボット製作スケジュールを記入してください。</a:t>
            </a:r>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 テスト期間など、ロボット製作に影響のある学内行事スケジュールも反映させてください。</a:t>
            </a:r>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 以下の日程を前提として、スケジュールを作成してください。</a:t>
            </a:r>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 書式は自由ですが１ページにおさめてください。</a:t>
            </a:r>
            <a:endParaRPr/>
          </a:p>
          <a:p>
            <a:pPr indent="0" lvl="0" marL="0" marR="0" rtl="0" algn="l">
              <a:lnSpc>
                <a:spcPct val="100000"/>
              </a:lnSpc>
              <a:spcBef>
                <a:spcPts val="0"/>
              </a:spcBef>
              <a:spcAft>
                <a:spcPts val="0"/>
              </a:spcAft>
              <a:buClr>
                <a:schemeClr val="lt1"/>
              </a:buClr>
              <a:buSzPts val="1100"/>
              <a:buFont typeface="Arial"/>
              <a:buNone/>
            </a:pPr>
            <a:r>
              <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10月2</a:t>
            </a:r>
            <a:r>
              <a:rPr b="1" lang="ja-JP" sz="1100"/>
              <a:t>8</a:t>
            </a:r>
            <a:r>
              <a:rPr b="1" i="0" lang="ja-JP" sz="1100" u="none" cap="none" strike="noStrike">
                <a:solidFill>
                  <a:srgbClr val="000000"/>
                </a:solidFill>
                <a:latin typeface="Arial"/>
                <a:ea typeface="Arial"/>
                <a:cs typeface="Arial"/>
                <a:sym typeface="Arial"/>
              </a:rPr>
              <a:t>日（金）・・・ルールブック、各種書類の公開</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lang="ja-JP" sz="1100"/>
              <a:t>11</a:t>
            </a:r>
            <a:r>
              <a:rPr b="1" i="0" lang="ja-JP" sz="1100" u="none" cap="none" strike="noStrike">
                <a:solidFill>
                  <a:srgbClr val="000000"/>
                </a:solidFill>
                <a:latin typeface="Arial"/>
                <a:ea typeface="Arial"/>
                <a:cs typeface="Arial"/>
                <a:sym typeface="Arial"/>
              </a:rPr>
              <a:t>月</a:t>
            </a:r>
            <a:r>
              <a:rPr b="1" lang="ja-JP" sz="1100"/>
              <a:t>30</a:t>
            </a:r>
            <a:r>
              <a:rPr b="1" i="0" lang="ja-JP" sz="1100" u="none" cap="none" strike="noStrike">
                <a:solidFill>
                  <a:srgbClr val="000000"/>
                </a:solidFill>
                <a:latin typeface="Arial"/>
                <a:ea typeface="Arial"/>
                <a:cs typeface="Arial"/>
                <a:sym typeface="Arial"/>
              </a:rPr>
              <a:t>日（</a:t>
            </a:r>
            <a:r>
              <a:rPr b="1" lang="ja-JP" sz="1100"/>
              <a:t>土</a:t>
            </a:r>
            <a:r>
              <a:rPr b="1" i="0" lang="ja-JP" sz="1100" u="none" cap="none" strike="noStrike">
                <a:solidFill>
                  <a:srgbClr val="000000"/>
                </a:solidFill>
                <a:latin typeface="Arial"/>
                <a:ea typeface="Arial"/>
                <a:cs typeface="Arial"/>
                <a:sym typeface="Arial"/>
              </a:rPr>
              <a:t>）・・・</a:t>
            </a:r>
            <a:r>
              <a:rPr b="1" lang="ja-JP" sz="1100"/>
              <a:t>「</a:t>
            </a:r>
            <a:r>
              <a:rPr b="1" i="0" lang="ja-JP" sz="1100" u="none" cap="none" strike="noStrike">
                <a:solidFill>
                  <a:srgbClr val="000000"/>
                </a:solidFill>
                <a:latin typeface="Arial"/>
                <a:ea typeface="Arial"/>
                <a:cs typeface="Arial"/>
                <a:sym typeface="Arial"/>
              </a:rPr>
              <a:t>エントリーシート</a:t>
            </a:r>
            <a:r>
              <a:rPr b="1" lang="ja-JP" sz="1100"/>
              <a:t>」</a:t>
            </a:r>
            <a:r>
              <a:rPr b="1" i="0" lang="ja-JP" sz="1100" u="none" cap="none" strike="noStrike">
                <a:solidFill>
                  <a:srgbClr val="000000"/>
                </a:solidFill>
                <a:latin typeface="Arial"/>
                <a:ea typeface="Arial"/>
                <a:cs typeface="Arial"/>
                <a:sym typeface="Arial"/>
              </a:rPr>
              <a:t>提出締め切り</a:t>
            </a:r>
            <a:endParaRPr b="1"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1" lang="ja-JP" sz="1100"/>
              <a:t>12月28日（土）・・・「アイデアシート」「電源電位チェックシート」提出締め切り</a:t>
            </a:r>
            <a:endParaRPr b="1" sz="1100"/>
          </a:p>
          <a:p>
            <a:pPr indent="0" lvl="0" marL="0" marR="0" rtl="0" algn="l">
              <a:lnSpc>
                <a:spcPct val="100000"/>
              </a:lnSpc>
              <a:spcBef>
                <a:spcPts val="0"/>
              </a:spcBef>
              <a:spcAft>
                <a:spcPts val="0"/>
              </a:spcAft>
              <a:buClr>
                <a:srgbClr val="000000"/>
              </a:buClr>
              <a:buSzPts val="1100"/>
              <a:buFont typeface="Arial"/>
              <a:buNone/>
            </a:pPr>
            <a:r>
              <a:rPr b="1" i="0" lang="ja-JP" sz="1100" u="none" cap="none" strike="noStrike">
                <a:solidFill>
                  <a:srgbClr val="000000"/>
                </a:solidFill>
                <a:latin typeface="Arial"/>
                <a:ea typeface="Arial"/>
                <a:cs typeface="Arial"/>
                <a:sym typeface="Arial"/>
              </a:rPr>
              <a:t>3月25日（金）～3月27日(日)・・交流ロボコン本番</a:t>
            </a:r>
            <a:endParaRPr b="1" i="0" sz="1100" u="none" cap="none" strike="noStrike">
              <a:solidFill>
                <a:srgbClr val="000000"/>
              </a:solidFill>
              <a:latin typeface="Arial"/>
              <a:ea typeface="Arial"/>
              <a:cs typeface="Arial"/>
              <a:sym typeface="Arial"/>
            </a:endParaRPr>
          </a:p>
        </p:txBody>
      </p:sp>
      <p:sp>
        <p:nvSpPr>
          <p:cNvPr id="142" name="Google Shape;142;p10"/>
          <p:cNvSpPr txBox="1"/>
          <p:nvPr>
            <p:ph idx="12" type="sldNum"/>
          </p:nvPr>
        </p:nvSpPr>
        <p:spPr>
          <a:xfrm>
            <a:off x="5179947" y="9181398"/>
            <a:ext cx="1543050" cy="527403"/>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Clr>
                <a:srgbClr val="000000"/>
              </a:buClr>
              <a:buSzPts val="2800"/>
              <a:buFont typeface="Arial"/>
              <a:buNone/>
            </a:pPr>
            <a:fld id="{00000000-1234-1234-1234-123412341234}" type="slidenum">
              <a:rPr lang="ja-JP"/>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2019-11-17T08:11:33Z</dcterms:created>
</cp:coreProperties>
</file>