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57C3A7-7376-4232-846E-A9B25F0CBEA9}" v="35" dt="2025-02-03T11:28:57.4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3" autoAdjust="0"/>
    <p:restoredTop sz="94660"/>
  </p:normalViewPr>
  <p:slideViewPr>
    <p:cSldViewPr snapToGrid="0">
      <p:cViewPr>
        <p:scale>
          <a:sx n="100" d="100"/>
          <a:sy n="100" d="100"/>
        </p:scale>
        <p:origin x="1555" y="-51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63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21015mt_茨城" userId="d336c7a9-c495-483d-a804-2e327c790cd9" providerId="ADAL" clId="{E157C3A7-7376-4232-846E-A9B25F0CBEA9}"/>
    <pc:docChg chg="undo redo custSel modSld">
      <pc:chgData name="st21015mt_茨城" userId="d336c7a9-c495-483d-a804-2e327c790cd9" providerId="ADAL" clId="{E157C3A7-7376-4232-846E-A9B25F0CBEA9}" dt="2025-02-03T11:28:57.488" v="1822"/>
      <pc:docMkLst>
        <pc:docMk/>
      </pc:docMkLst>
      <pc:sldChg chg="addSp delSp modSp mod">
        <pc:chgData name="st21015mt_茨城" userId="d336c7a9-c495-483d-a804-2e327c790cd9" providerId="ADAL" clId="{E157C3A7-7376-4232-846E-A9B25F0CBEA9}" dt="2025-02-03T11:28:57.488" v="1822"/>
        <pc:sldMkLst>
          <pc:docMk/>
          <pc:sldMk cId="37430457" sldId="257"/>
        </pc:sldMkLst>
        <pc:spChg chg="mod">
          <ac:chgData name="st21015mt_茨城" userId="d336c7a9-c495-483d-a804-2e327c790cd9" providerId="ADAL" clId="{E157C3A7-7376-4232-846E-A9B25F0CBEA9}" dt="2025-02-03T11:16:25.232" v="1818" actId="2711"/>
          <ac:spMkLst>
            <pc:docMk/>
            <pc:sldMk cId="37430457" sldId="257"/>
            <ac:spMk id="2" creationId="{9EBDC79F-807C-B829-8164-B22EFE44D5BA}"/>
          </ac:spMkLst>
        </pc:spChg>
        <pc:spChg chg="mod">
          <ac:chgData name="st21015mt_茨城" userId="d336c7a9-c495-483d-a804-2e327c790cd9" providerId="ADAL" clId="{E157C3A7-7376-4232-846E-A9B25F0CBEA9}" dt="2025-02-03T11:16:12.324" v="1817" actId="2711"/>
          <ac:spMkLst>
            <pc:docMk/>
            <pc:sldMk cId="37430457" sldId="257"/>
            <ac:spMk id="17" creationId="{87C3344F-DF8C-1E0E-BF49-ECC8F2680353}"/>
          </ac:spMkLst>
        </pc:spChg>
        <pc:graphicFrameChg chg="mod modGraphic">
          <ac:chgData name="st21015mt_茨城" userId="d336c7a9-c495-483d-a804-2e327c790cd9" providerId="ADAL" clId="{E157C3A7-7376-4232-846E-A9B25F0CBEA9}" dt="2025-02-03T11:28:57.488" v="1822"/>
          <ac:graphicFrameMkLst>
            <pc:docMk/>
            <pc:sldMk cId="37430457" sldId="257"/>
            <ac:graphicFrameMk id="4" creationId="{D2B30B68-1086-D7D0-C23E-6289C6362241}"/>
          </ac:graphicFrameMkLst>
        </pc:graphicFrameChg>
      </pc:sldChg>
    </pc:docChg>
  </pc:docChgLst>
  <pc:docChgLst>
    <pc:chgData name="st21015mt_茨城" userId="d336c7a9-c495-483d-a804-2e327c790cd9" providerId="ADAL" clId="{BA02AE26-D0A6-4443-9F05-EEF3C937D534}"/>
    <pc:docChg chg="undo custSel modSld">
      <pc:chgData name="st21015mt_茨城" userId="d336c7a9-c495-483d-a804-2e327c790cd9" providerId="ADAL" clId="{BA02AE26-D0A6-4443-9F05-EEF3C937D534}" dt="2024-12-21T04:51:43.875" v="180" actId="20577"/>
      <pc:docMkLst>
        <pc:docMk/>
      </pc:docMkLst>
      <pc:sldChg chg="delSp modSp mod">
        <pc:chgData name="st21015mt_茨城" userId="d336c7a9-c495-483d-a804-2e327c790cd9" providerId="ADAL" clId="{BA02AE26-D0A6-4443-9F05-EEF3C937D534}" dt="2024-12-21T04:51:43.875" v="180" actId="20577"/>
        <pc:sldMkLst>
          <pc:docMk/>
          <pc:sldMk cId="37430457" sldId="257"/>
        </pc:sldMkLst>
        <pc:spChg chg="mod">
          <ac:chgData name="st21015mt_茨城" userId="d336c7a9-c495-483d-a804-2e327c790cd9" providerId="ADAL" clId="{BA02AE26-D0A6-4443-9F05-EEF3C937D534}" dt="2024-12-21T04:49:07.445" v="161" actId="1076"/>
          <ac:spMkLst>
            <pc:docMk/>
            <pc:sldMk cId="37430457" sldId="257"/>
            <ac:spMk id="2" creationId="{9EBDC79F-807C-B829-8164-B22EFE44D5BA}"/>
          </ac:spMkLst>
        </pc:spChg>
        <pc:spChg chg="mod">
          <ac:chgData name="st21015mt_茨城" userId="d336c7a9-c495-483d-a804-2e327c790cd9" providerId="ADAL" clId="{BA02AE26-D0A6-4443-9F05-EEF3C937D534}" dt="2024-12-21T04:49:12.299" v="162" actId="1076"/>
          <ac:spMkLst>
            <pc:docMk/>
            <pc:sldMk cId="37430457" sldId="257"/>
            <ac:spMk id="17" creationId="{87C3344F-DF8C-1E0E-BF49-ECC8F2680353}"/>
          </ac:spMkLst>
        </pc:spChg>
        <pc:graphicFrameChg chg="mod modGraphic">
          <ac:chgData name="st21015mt_茨城" userId="d336c7a9-c495-483d-a804-2e327c790cd9" providerId="ADAL" clId="{BA02AE26-D0A6-4443-9F05-EEF3C937D534}" dt="2024-12-21T04:51:43.875" v="180" actId="20577"/>
          <ac:graphicFrameMkLst>
            <pc:docMk/>
            <pc:sldMk cId="37430457" sldId="257"/>
            <ac:graphicFrameMk id="4" creationId="{D2B30B68-1086-D7D0-C23E-6289C6362241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3C8A6-C207-431B-BF38-DA2C76590560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1B38A-347A-464F-9E1C-737E4BD3D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842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11B38A-347A-464F-9E1C-737E4BD3D37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640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6E96-E5DE-4B38-B3E1-14A24F07C924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90C3-4E14-431B-A44E-DFCFFCD67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8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6E96-E5DE-4B38-B3E1-14A24F07C924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90C3-4E14-431B-A44E-DFCFFCD67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211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6E96-E5DE-4B38-B3E1-14A24F07C924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90C3-4E14-431B-A44E-DFCFFCD67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62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6E96-E5DE-4B38-B3E1-14A24F07C924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90C3-4E14-431B-A44E-DFCFFCD67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477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6E96-E5DE-4B38-B3E1-14A24F07C924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90C3-4E14-431B-A44E-DFCFFCD67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3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6E96-E5DE-4B38-B3E1-14A24F07C924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90C3-4E14-431B-A44E-DFCFFCD67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26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6E96-E5DE-4B38-B3E1-14A24F07C924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90C3-4E14-431B-A44E-DFCFFCD67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250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6E96-E5DE-4B38-B3E1-14A24F07C924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90C3-4E14-431B-A44E-DFCFFCD67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21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6E96-E5DE-4B38-B3E1-14A24F07C924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90C3-4E14-431B-A44E-DFCFFCD67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08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6E96-E5DE-4B38-B3E1-14A24F07C924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90C3-4E14-431B-A44E-DFCFFCD67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47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6E96-E5DE-4B38-B3E1-14A24F07C924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90C3-4E14-431B-A44E-DFCFFCD67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46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7527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786E96-E5DE-4B38-B3E1-14A24F07C924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4B90C3-4E14-431B-A44E-DFCFFCD67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02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D2B30B68-1086-D7D0-C23E-6289C63622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650407"/>
              </p:ext>
            </p:extLst>
          </p:nvPr>
        </p:nvGraphicFramePr>
        <p:xfrm>
          <a:off x="157194" y="556987"/>
          <a:ext cx="6543610" cy="92172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9162">
                  <a:extLst>
                    <a:ext uri="{9D8B030D-6E8A-4147-A177-3AD203B41FA5}">
                      <a16:colId xmlns:a16="http://schemas.microsoft.com/office/drawing/2014/main" val="3496503897"/>
                    </a:ext>
                  </a:extLst>
                </a:gridCol>
                <a:gridCol w="474486">
                  <a:extLst>
                    <a:ext uri="{9D8B030D-6E8A-4147-A177-3AD203B41FA5}">
                      <a16:colId xmlns:a16="http://schemas.microsoft.com/office/drawing/2014/main" val="2917032658"/>
                    </a:ext>
                  </a:extLst>
                </a:gridCol>
                <a:gridCol w="1343527">
                  <a:extLst>
                    <a:ext uri="{9D8B030D-6E8A-4147-A177-3AD203B41FA5}">
                      <a16:colId xmlns:a16="http://schemas.microsoft.com/office/drawing/2014/main" val="3626827125"/>
                    </a:ext>
                  </a:extLst>
                </a:gridCol>
                <a:gridCol w="999336">
                  <a:extLst>
                    <a:ext uri="{9D8B030D-6E8A-4147-A177-3AD203B41FA5}">
                      <a16:colId xmlns:a16="http://schemas.microsoft.com/office/drawing/2014/main" val="202356215"/>
                    </a:ext>
                  </a:extLst>
                </a:gridCol>
                <a:gridCol w="999336">
                  <a:extLst>
                    <a:ext uri="{9D8B030D-6E8A-4147-A177-3AD203B41FA5}">
                      <a16:colId xmlns:a16="http://schemas.microsoft.com/office/drawing/2014/main" val="785829830"/>
                    </a:ext>
                  </a:extLst>
                </a:gridCol>
                <a:gridCol w="1997763">
                  <a:extLst>
                    <a:ext uri="{9D8B030D-6E8A-4147-A177-3AD203B41FA5}">
                      <a16:colId xmlns:a16="http://schemas.microsoft.com/office/drawing/2014/main" val="893092425"/>
                    </a:ext>
                  </a:extLst>
                </a:gridCol>
              </a:tblGrid>
              <a:tr h="45596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○○高専　　　　　△チーム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ja-JP" altLang="en-US" dirty="0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117286"/>
                  </a:ext>
                </a:extLst>
              </a:tr>
              <a:tr h="370542">
                <a:tc gridSpan="6">
                  <a:txBody>
                    <a:bodyPr/>
                    <a:lstStyle/>
                    <a:p>
                      <a:pPr algn="l" rtl="0" fontAlgn="ctr"/>
                      <a:r>
                        <a:rPr lang="en-US" altLang="ja-JP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r>
                        <a:rPr lang="en-US" altLang="ja-JP" sz="8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lang="ja-JP" altLang="en-US" sz="800" u="sng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必ずロボットの最新情報</a:t>
                      </a:r>
                      <a:r>
                        <a:rPr lang="ja-JP" altLang="en-US" sz="8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を記載してください。　</a:t>
                      </a:r>
                      <a:r>
                        <a:rPr lang="ja-JP" altLang="en-US" sz="800" u="none" strike="noStrike" dirty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040217"/>
                  </a:ext>
                </a:extLst>
              </a:tr>
              <a:tr h="13703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（ヨミガナ）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020444"/>
                  </a:ext>
                </a:extLst>
              </a:tr>
              <a:tr h="35713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タッグ名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90705"/>
                  </a:ext>
                </a:extLst>
              </a:tr>
              <a:tr h="21247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（ヨミガナ）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50519"/>
                  </a:ext>
                </a:extLst>
              </a:tr>
              <a:tr h="36556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チーム名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645317"/>
                  </a:ext>
                </a:extLst>
              </a:tr>
              <a:tr h="163432">
                <a:tc gridSpan="6"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（担当の欄には、リーダー、操縦者を記入してください）</a:t>
                      </a:r>
                      <a:r>
                        <a:rPr lang="ja-JP" alt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25305496"/>
                  </a:ext>
                </a:extLst>
              </a:tr>
              <a:tr h="51601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担当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90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1800237"/>
                  </a:ext>
                </a:extLst>
              </a:tr>
              <a:tr h="13659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ヨミガナ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5701853"/>
                  </a:ext>
                </a:extLst>
              </a:tr>
              <a:tr h="24598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名前　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053194"/>
                  </a:ext>
                </a:extLst>
              </a:tr>
              <a:tr h="3007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学部／学年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951386"/>
                  </a:ext>
                </a:extLst>
              </a:tr>
              <a:tr h="286469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u="none" strike="noStrike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ロボット名</a:t>
                      </a:r>
                      <a:endParaRPr lang="en-US" altLang="ja-JP" sz="1050" b="1" i="0" u="none" strike="noStrike" dirty="0">
                        <a:solidFill>
                          <a:schemeClr val="bg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altLang="ja-JP" sz="1050" b="0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02803693"/>
                  </a:ext>
                </a:extLst>
              </a:tr>
              <a:tr h="2484687">
                <a:tc gridSpan="6">
                  <a:txBody>
                    <a:bodyPr/>
                    <a:lstStyle/>
                    <a:p>
                      <a:pPr algn="l" fontAlgn="t"/>
                      <a:r>
                        <a:rPr lang="en-US" altLang="ja-JP" sz="100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lang="ja-JP" alt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ロボットの特徴（説明を文と写真でつけてください）</a:t>
                      </a:r>
                      <a:r>
                        <a:rPr lang="en-US" altLang="ja-JP" sz="100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3600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752702"/>
                  </a:ext>
                </a:extLst>
              </a:tr>
              <a:tr h="1946632">
                <a:tc gridSpan="6">
                  <a:txBody>
                    <a:bodyPr/>
                    <a:lstStyle/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戦略等</a:t>
                      </a:r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3600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17488"/>
                  </a:ext>
                </a:extLst>
              </a:tr>
              <a:tr h="1234233">
                <a:tc gridSpan="6">
                  <a:txBody>
                    <a:bodyPr/>
                    <a:lstStyle/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アピールポイント</a:t>
                      </a: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】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076021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87C3344F-DF8C-1E0E-BF49-ECC8F2680353}"/>
              </a:ext>
            </a:extLst>
          </p:cNvPr>
          <p:cNvSpPr txBox="1">
            <a:spLocks/>
          </p:cNvSpPr>
          <p:nvPr/>
        </p:nvSpPr>
        <p:spPr>
          <a:xfrm>
            <a:off x="591942" y="0"/>
            <a:ext cx="5681625" cy="3936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defRPr>
            </a:lvl1pPr>
          </a:lstStyle>
          <a:p>
            <a:pPr algn="ctr"/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交流ロボコン２０２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チーム紹介シート</a:t>
            </a:r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7065097-8D55-7FD3-6B6E-19F553F7636C}"/>
              </a:ext>
            </a:extLst>
          </p:cNvPr>
          <p:cNvSpPr/>
          <p:nvPr/>
        </p:nvSpPr>
        <p:spPr>
          <a:xfrm>
            <a:off x="157194" y="559948"/>
            <a:ext cx="6543611" cy="922104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EBDC79F-807C-B829-8164-B22EFE44D5BA}"/>
              </a:ext>
            </a:extLst>
          </p:cNvPr>
          <p:cNvSpPr txBox="1">
            <a:spLocks/>
          </p:cNvSpPr>
          <p:nvPr/>
        </p:nvSpPr>
        <p:spPr>
          <a:xfrm>
            <a:off x="584433" y="320068"/>
            <a:ext cx="5681625" cy="239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defRPr>
            </a:lvl1pPr>
          </a:lstStyle>
          <a:p>
            <a:pPr algn="ctr"/>
            <a:r>
              <a:rPr lang="ja-JP" altLang="en-US" sz="1000" dirty="0">
                <a:solidFill>
                  <a:srgbClr val="FF0000"/>
                </a:solidFill>
              </a:rPr>
              <a:t>＜取扱注意＞</a:t>
            </a:r>
          </a:p>
        </p:txBody>
      </p:sp>
    </p:spTree>
    <p:extLst>
      <p:ext uri="{BB962C8B-B14F-4D97-AF65-F5344CB8AC3E}">
        <p14:creationId xmlns:p14="http://schemas.microsoft.com/office/powerpoint/2010/main" val="37430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72fe835d-5e95-4512-8ae0-a7b38af25fc8}" enabled="0" method="" siteId="{72fe835d-5e95-4512-8ae0-a7b38af25fc8}" removed="1"/>
  <clbl:label id="{bfb35f7f-a15f-409a-a3f6-b224a893bd9e}" enabled="0" method="" siteId="{bfb35f7f-a15f-409a-a3f6-b224a893bd9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566</TotalTime>
  <Words>84</Words>
  <Application>Microsoft Office PowerPoint</Application>
  <PresentationFormat>A4 210 x 297 mm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HG丸ｺﾞｼｯｸM-PRO</vt:lpstr>
      <vt:lpstr>游ゴシック</vt:lpstr>
      <vt:lpstr>Aptos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仲村　幸子</dc:creator>
  <cp:lastModifiedBy>st21015mt_茨城</cp:lastModifiedBy>
  <cp:revision>23</cp:revision>
  <cp:lastPrinted>2024-08-01T04:49:22Z</cp:lastPrinted>
  <dcterms:created xsi:type="dcterms:W3CDTF">2024-04-26T05:15:18Z</dcterms:created>
  <dcterms:modified xsi:type="dcterms:W3CDTF">2025-02-03T11:29:02Z</dcterms:modified>
</cp:coreProperties>
</file>